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1" r:id="rId2"/>
  </p:sldMasterIdLst>
  <p:notesMasterIdLst>
    <p:notesMasterId r:id="rId41"/>
  </p:notesMasterIdLst>
  <p:handoutMasterIdLst>
    <p:handoutMasterId r:id="rId42"/>
  </p:handoutMasterIdLst>
  <p:sldIdLst>
    <p:sldId id="256" r:id="rId3"/>
    <p:sldId id="277" r:id="rId4"/>
    <p:sldId id="278" r:id="rId5"/>
    <p:sldId id="291" r:id="rId6"/>
    <p:sldId id="297" r:id="rId7"/>
    <p:sldId id="304" r:id="rId8"/>
    <p:sldId id="311" r:id="rId9"/>
    <p:sldId id="285" r:id="rId10"/>
    <p:sldId id="295" r:id="rId11"/>
    <p:sldId id="296" r:id="rId12"/>
    <p:sldId id="292" r:id="rId13"/>
    <p:sldId id="288" r:id="rId14"/>
    <p:sldId id="284" r:id="rId15"/>
    <p:sldId id="324" r:id="rId16"/>
    <p:sldId id="300" r:id="rId17"/>
    <p:sldId id="315" r:id="rId18"/>
    <p:sldId id="318" r:id="rId19"/>
    <p:sldId id="319" r:id="rId20"/>
    <p:sldId id="321" r:id="rId21"/>
    <p:sldId id="322" r:id="rId22"/>
    <p:sldId id="283" r:id="rId23"/>
    <p:sldId id="301" r:id="rId24"/>
    <p:sldId id="302" r:id="rId25"/>
    <p:sldId id="307" r:id="rId26"/>
    <p:sldId id="308" r:id="rId27"/>
    <p:sldId id="309" r:id="rId28"/>
    <p:sldId id="310" r:id="rId29"/>
    <p:sldId id="323" r:id="rId30"/>
    <p:sldId id="273" r:id="rId31"/>
    <p:sldId id="314" r:id="rId32"/>
    <p:sldId id="261" r:id="rId33"/>
    <p:sldId id="312" r:id="rId34"/>
    <p:sldId id="303" r:id="rId35"/>
    <p:sldId id="293" r:id="rId36"/>
    <p:sldId id="294" r:id="rId37"/>
    <p:sldId id="305" r:id="rId38"/>
    <p:sldId id="313" r:id="rId39"/>
    <p:sldId id="30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F011189A-F1D0-44F9-9C71-4A3B2A9102F5}">
          <p14:sldIdLst>
            <p14:sldId id="256"/>
            <p14:sldId id="277"/>
            <p14:sldId id="278"/>
          </p14:sldIdLst>
        </p14:section>
        <p14:section name="Content" id="{B519D089-5253-44C8-8F73-85F7DBBB99F2}">
          <p14:sldIdLst>
            <p14:sldId id="291"/>
            <p14:sldId id="297"/>
            <p14:sldId id="304"/>
            <p14:sldId id="311"/>
            <p14:sldId id="285"/>
            <p14:sldId id="295"/>
            <p14:sldId id="296"/>
            <p14:sldId id="292"/>
            <p14:sldId id="288"/>
            <p14:sldId id="284"/>
            <p14:sldId id="324"/>
            <p14:sldId id="300"/>
            <p14:sldId id="315"/>
            <p14:sldId id="318"/>
            <p14:sldId id="319"/>
            <p14:sldId id="321"/>
            <p14:sldId id="322"/>
            <p14:sldId id="283"/>
            <p14:sldId id="301"/>
            <p14:sldId id="302"/>
            <p14:sldId id="307"/>
            <p14:sldId id="308"/>
            <p14:sldId id="309"/>
            <p14:sldId id="310"/>
          </p14:sldIdLst>
        </p14:section>
        <p14:section name="End Matter" id="{CD32E197-D59C-4902-9B07-136B908725D1}">
          <p14:sldIdLst>
            <p14:sldId id="323"/>
            <p14:sldId id="273"/>
            <p14:sldId id="314"/>
          </p14:sldIdLst>
        </p14:section>
        <p14:section name="Backup Slides" id="{4EE4E2F5-6936-49F3-9094-72EF98BB5109}">
          <p14:sldIdLst>
            <p14:sldId id="261"/>
            <p14:sldId id="312"/>
            <p14:sldId id="303"/>
            <p14:sldId id="293"/>
            <p14:sldId id="294"/>
            <p14:sldId id="305"/>
            <p14:sldId id="313"/>
            <p14:sldId id="306"/>
          </p14:sldIdLst>
        </p14:section>
        <p14:section name="Back Matter" id="{E9DA55F3-5DF7-4364-8DC0-267C8A31AABC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70AD47"/>
    <a:srgbClr val="FFFF00"/>
    <a:srgbClr val="5E585B"/>
    <a:srgbClr val="908A8E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64" autoAdjust="0"/>
  </p:normalViewPr>
  <p:slideViewPr>
    <p:cSldViewPr snapToObjects="1">
      <p:cViewPr varScale="1">
        <p:scale>
          <a:sx n="77" d="100"/>
          <a:sy n="77" d="100"/>
        </p:scale>
        <p:origin x="912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123" d="100"/>
          <a:sy n="123" d="100"/>
        </p:scale>
        <p:origin x="4904" y="6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286FA-446F-46D6-ABFA-7053BAEBA4E1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BF095-3AFE-4888-AB4D-1955FFD65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4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E2E4-4FB7-4483-B687-870A82267DDE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10837-A3F2-488D-9E92-554FC0CC98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9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06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02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this</a:t>
            </a:r>
            <a:r>
              <a:rPr lang="en-US" baseline="0" dirty="0"/>
              <a:t> slide will advance on default after 3 seconds. If you would like to change this then go to the transition tab and under timing change the advance slide settings.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90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10837-A3F2-488D-9E92-554FC0CC98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2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861E-72CE-6542-BA8A-C467BD41B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b"/>
          <a:lstStyle>
            <a:lvl1pPr algn="ctr">
              <a:defRPr sz="6000"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495D0-15C7-634C-8C92-360884DE9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7881"/>
            <a:ext cx="9144000" cy="1147119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918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B4E01-EF41-E04D-8A4C-B3C07AA3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95345-58EB-114B-B235-C4366A723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E3E1BF-73E5-D943-95C1-646F6FCDA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003E1D-6926-4C02-877E-AD95C49345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43511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1EB6-B91F-AD42-94D1-4BCB97D1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B45DBC-06CC-A64F-B6DA-3CE716800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27037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98225A5-AFC8-4115-BC52-124E0B252A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61629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7AC3A1-CB8A-ED4A-A383-DCEC7D17D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7308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07B366-8364-434B-A619-8E1E84790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7308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09BE0EC8-1E09-4888-920D-C81E84957F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43214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BF56DD-D7E5-4412-8875-C4969CC381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99246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267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12A215-A714-43B7-AFAC-927EBE95F8A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9926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18665"/>
            <a:ext cx="3474720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518665"/>
            <a:ext cx="6935788" cy="357733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4BBFCD0-5DCC-4896-A400-608D5E095A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14904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24579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2413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00A14B2-19FD-453D-BD2C-B224559E43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06184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3124200"/>
            <a:ext cx="5148072" cy="297180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1"/>
            <a:ext cx="5148072" cy="2971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71D368-CA96-4A87-B9D8-C85E558D3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225138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3124200"/>
            <a:ext cx="3474720" cy="29850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1978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3124200"/>
            <a:ext cx="3474720" cy="29850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3124200"/>
            <a:ext cx="3474720" cy="29850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A859007-BAF5-4B92-AB16-271A909CD5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0039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8346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83466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8346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638800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638800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638800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A198070E-50C3-4820-A0D3-4D669AFDE0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762137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921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71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05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5506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663462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663462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422706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422706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85855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85854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85853"/>
            <a:ext cx="3474720" cy="165506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9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7308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73FB35C-F788-4FEB-8805-90C53C368F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726661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A7853DB-17C1-44B8-B121-B6DAFE9B4A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51461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861E-72CE-6542-BA8A-C467BD41BF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14600"/>
            <a:ext cx="9144000" cy="1828800"/>
          </a:xfrm>
        </p:spPr>
        <p:txBody>
          <a:bodyPr anchor="b"/>
          <a:lstStyle>
            <a:lvl1pPr algn="ctr">
              <a:defRPr sz="6000"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495D0-15C7-634C-8C92-360884DE9D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67881"/>
            <a:ext cx="9144000" cy="1147119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29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6000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895600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DCEFC3A-3671-448D-A16F-EA8A24DC19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302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orient="horz" pos="14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60C48-840E-5543-9CCE-8ECAEE867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A2F1FD-EBF3-4917-B51A-948EFB6114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91285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70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190677-C5A3-4B69-8D2E-7D15C434A6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5184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157787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90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84D367F-71E6-4567-8B66-4A648E729B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7579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F2625190-5E23-47CE-BCDC-0B8D7BF34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79108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9A6F83EA-6B43-4A3B-AA12-908D4247FF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85057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C907F-2036-8D4C-AF5D-1024FF3A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592028-16F8-494D-A751-B97E949F8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51085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51F5B-FD30-5F48-93D0-FA6A1AD992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9953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2E8E99-B6CB-4457-92C1-7ECFAA3BDAA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91600" y="6116636"/>
            <a:ext cx="3200400" cy="228600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lvl="0"/>
            <a:r>
              <a:rPr lang="en-US" dirty="0"/>
              <a:t>Enter 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092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6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9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410B05-D752-3F47-B1B5-575C5AF24CBF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 panose="020005030000000200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B84B61-2F02-3844-A34E-5888A41DCCD9}"/>
              </a:ext>
            </a:extLst>
          </p:cNvPr>
          <p:cNvSpPr txBox="1"/>
          <p:nvPr userDrawn="1"/>
        </p:nvSpPr>
        <p:spPr>
          <a:xfrm>
            <a:off x="9296400" y="6475210"/>
            <a:ext cx="2743200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0" i="0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MECHANICAL </a:t>
            </a:r>
            <a:r>
              <a:rPr lang="en-US" sz="1400" b="1" i="0" dirty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ENGINEERING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DA234-050C-0A40-99E6-8C1E5DDF4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D1D55-4946-3B46-B445-FAD4D7D07D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703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237EB8-925E-424B-9DE5-A41E10CDAFBC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152400" y="6424295"/>
            <a:ext cx="3258412" cy="36576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Helvetica Neue" panose="02000503000000020004"/>
              </a:defRPr>
            </a:lvl1pPr>
          </a:lstStyle>
          <a:p>
            <a:fld id="{1D4DB10E-F3E0-46B7-A627-DDAED89BC1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41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77" r:id="rId2"/>
    <p:sldLayoutId id="2147483679" r:id="rId3"/>
    <p:sldLayoutId id="2147483686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76" r:id="rId10"/>
    <p:sldLayoutId id="2147483678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8" r:id="rId18"/>
    <p:sldLayoutId id="2147483665" r:id="rId19"/>
    <p:sldLayoutId id="2147483694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omedepot.com/p/Rubbermaid-Commercial-Products-3-25-Gal-Indoor-Recycling-Bin-FG295573BLUE/100641428" TargetMode="External"/><Relationship Id="rId13" Type="http://schemas.openxmlformats.org/officeDocument/2006/relationships/hyperlink" Target="https://www.3dnatives.com/en/hp-and-ge-additive040520184/" TargetMode="External"/><Relationship Id="rId3" Type="http://schemas.openxmlformats.org/officeDocument/2006/relationships/hyperlink" Target="https://www.materialise.com/en/blog/when-how-and-where-of-metal-3d-printing" TargetMode="External"/><Relationship Id="rId7" Type="http://schemas.openxmlformats.org/officeDocument/2006/relationships/hyperlink" Target="https://images-na.ssl-images-amazon.com/images/I/91w3KqgNuTL._SL1500_.jpg" TargetMode="External"/><Relationship Id="rId12" Type="http://schemas.openxmlformats.org/officeDocument/2006/relationships/hyperlink" Target="https://best5supplements.com/pre-workout/pre-workout-powder-hard-or-clumpy-heres-the-fix/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nicepng.com/maxp/u2w7y3e6i1q8w7q8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badboyblasters.com/product/abrasive-media-sand-blaster-bb1050led-bvr-pr-hv-fl-2/" TargetMode="External"/><Relationship Id="rId11" Type="http://schemas.openxmlformats.org/officeDocument/2006/relationships/hyperlink" Target="http://pluspng.com/handshake-png-hd-7557.html" TargetMode="External"/><Relationship Id="rId5" Type="http://schemas.openxmlformats.org/officeDocument/2006/relationships/hyperlink" Target="https://www.amazon.com/3M-Versaflo-Heavy-Industry-TR-300-HIK/dp/B007PB4C38" TargetMode="External"/><Relationship Id="rId15" Type="http://schemas.openxmlformats.org/officeDocument/2006/relationships/hyperlink" Target="http://clipart-library.com/clipart/qTBXExayc.htm" TargetMode="External"/><Relationship Id="rId10" Type="http://schemas.openxmlformats.org/officeDocument/2006/relationships/hyperlink" Target="https://www.hubert.com/product/12053/Rubbermaid-23-gal-Blue-Plastic-Slim-Jim-Recycle-Container---20L-x-11W-x-30H" TargetMode="External"/><Relationship Id="rId4" Type="http://schemas.openxmlformats.org/officeDocument/2006/relationships/hyperlink" Target="https://thescopepopculturescience.blogspot.com/2015_01_01_archive.html" TargetMode="External"/><Relationship Id="rId9" Type="http://schemas.openxmlformats.org/officeDocument/2006/relationships/hyperlink" Target="https://www.grainger.com/product/MILLER-ELECTRIC-PAPR-System-408M96" TargetMode="External"/><Relationship Id="rId14" Type="http://schemas.openxmlformats.org/officeDocument/2006/relationships/hyperlink" Target="https://www.aliexpress.com/item/32844508742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slide" Target="slide34.xml"/><Relationship Id="rId7" Type="http://schemas.openxmlformats.org/officeDocument/2006/relationships/slide" Target="slide37.xml"/><Relationship Id="rId2" Type="http://schemas.openxmlformats.org/officeDocument/2006/relationships/slide" Target="slide3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8.xml"/><Relationship Id="rId5" Type="http://schemas.openxmlformats.org/officeDocument/2006/relationships/slide" Target="slide36.xml"/><Relationship Id="rId4" Type="http://schemas.openxmlformats.org/officeDocument/2006/relationships/slide" Target="slide3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4285E-2483-0844-8A1C-61AC9A992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" y="1375719"/>
            <a:ext cx="7686675" cy="18288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Team 501: Powder Recovery for Metal Additive Manufacturing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5956"/>
            <a:ext cx="7010400" cy="1084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53B7695-356F-464D-88E9-C3EB7C6C7A9E}"/>
              </a:ext>
            </a:extLst>
          </p:cNvPr>
          <p:cNvSpPr txBox="1"/>
          <p:nvPr/>
        </p:nvSpPr>
        <p:spPr>
          <a:xfrm>
            <a:off x="129209" y="3836452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Arlan Ohrt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Kevin Richter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Vincent Giannetti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Noah Tipton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Joshua Dorfman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18B87-B01D-48F1-90EE-2C694849565D}"/>
              </a:ext>
            </a:extLst>
          </p:cNvPr>
          <p:cNvSpPr txBox="1"/>
          <p:nvPr/>
        </p:nvSpPr>
        <p:spPr>
          <a:xfrm>
            <a:off x="3505200" y="6407378"/>
            <a:ext cx="594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Oct. 15</a:t>
            </a:r>
            <a:r>
              <a:rPr lang="en-US" baseline="30000" dirty="0">
                <a:solidFill>
                  <a:schemeClr val="bg1"/>
                </a:solidFill>
                <a:latin typeface="Helvetica Neue" panose="02000503000000020004"/>
              </a:rPr>
              <a:t>th</a:t>
            </a:r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, 2019</a:t>
            </a:r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  <a:p>
            <a:pPr algn="ctr"/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3956500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1125200" cy="1325563"/>
          </a:xfrm>
        </p:spPr>
        <p:txBody>
          <a:bodyPr/>
          <a:lstStyle/>
          <a:p>
            <a:r>
              <a:rPr lang="en-US" dirty="0"/>
              <a:t>Project Background – Powder Recovery Stages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Vincent Giannetti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922EC6-848A-4DD7-BCD6-B7AD61A7F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60" y="1676400"/>
            <a:ext cx="4915200" cy="4114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Stage 3 – “Air Powered Stage”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Sandblasting hood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/>
              <a:t> An enclosed box </a:t>
            </a:r>
            <a:r>
              <a:rPr lang="en-US" sz="2000" u="sng" dirty="0"/>
              <a:t>similar to</a:t>
            </a:r>
            <a:r>
              <a:rPr lang="en-US" sz="2000" dirty="0"/>
              <a:t> a sandblaster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32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Operation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/>
              <a:t> Place part inside the enclosure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2000" dirty="0"/>
              <a:t> Use compressed air to remove residual powder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C5F884-5C57-42E5-A770-99E4AA5FA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883" y="1524000"/>
            <a:ext cx="4915200" cy="4353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129055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/>
          <a:lstStyle/>
          <a:p>
            <a:r>
              <a:rPr lang="en-US" dirty="0"/>
              <a:t>Project Scope - Key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Vincent Giannetti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077E6336-9766-4239-86EB-777B96EAB6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3108" y="5363814"/>
            <a:ext cx="2975425" cy="62502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0" lvl="0" indent="0" algn="ctr">
              <a:buNone/>
            </a:pPr>
            <a:r>
              <a:rPr lang="en-US" sz="1800" dirty="0"/>
              <a:t>Increase amount of recycled powder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95A9DD47-55DD-4AC3-B26A-50A2EB9CDE73}"/>
              </a:ext>
            </a:extLst>
          </p:cNvPr>
          <p:cNvSpPr txBox="1">
            <a:spLocks/>
          </p:cNvSpPr>
          <p:nvPr/>
        </p:nvSpPr>
        <p:spPr>
          <a:xfrm>
            <a:off x="4608286" y="5363814"/>
            <a:ext cx="2975425" cy="62502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Ensure operator safety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0DE8C0-0B89-40CD-B548-D0A38F6A60C5}"/>
              </a:ext>
            </a:extLst>
          </p:cNvPr>
          <p:cNvGrpSpPr/>
          <p:nvPr/>
        </p:nvGrpSpPr>
        <p:grpSpPr>
          <a:xfrm>
            <a:off x="8050344" y="1678417"/>
            <a:ext cx="3174595" cy="4306824"/>
            <a:chOff x="8179205" y="1675970"/>
            <a:chExt cx="3174595" cy="4306824"/>
          </a:xfrm>
        </p:grpSpPr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7BEE98C4-D61F-4758-B31D-6E5451BEA024}"/>
                </a:ext>
              </a:extLst>
            </p:cNvPr>
            <p:cNvSpPr txBox="1">
              <a:spLocks/>
            </p:cNvSpPr>
            <p:nvPr/>
          </p:nvSpPr>
          <p:spPr>
            <a:xfrm>
              <a:off x="8179205" y="5357765"/>
              <a:ext cx="3174595" cy="62502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800" dirty="0"/>
                <a:t>Be compatible with the existing processes 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</p:txBody>
        </p:sp>
        <p:sp>
          <p:nvSpPr>
            <p:cNvPr id="18" name="Content Placeholder 5">
              <a:extLst>
                <a:ext uri="{FF2B5EF4-FFF2-40B4-BE49-F238E27FC236}">
                  <a16:creationId xmlns:a16="http://schemas.microsoft.com/office/drawing/2014/main" id="{3CDFE0AF-F11F-4CA8-BD84-C7129B4D9E43}"/>
                </a:ext>
              </a:extLst>
            </p:cNvPr>
            <p:cNvSpPr txBox="1">
              <a:spLocks/>
            </p:cNvSpPr>
            <p:nvPr/>
          </p:nvSpPr>
          <p:spPr>
            <a:xfrm>
              <a:off x="8282261" y="1675970"/>
              <a:ext cx="2971800" cy="44066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600" u="sng" dirty="0"/>
                <a:t>Stage 1:</a:t>
              </a:r>
              <a:r>
                <a:rPr lang="en-US" sz="1600" dirty="0"/>
                <a:t> “Built In Stage” </a:t>
              </a:r>
            </a:p>
          </p:txBody>
        </p:sp>
        <p:sp>
          <p:nvSpPr>
            <p:cNvPr id="19" name="Arrow: Right 18">
              <a:extLst>
                <a:ext uri="{FF2B5EF4-FFF2-40B4-BE49-F238E27FC236}">
                  <a16:creationId xmlns:a16="http://schemas.microsoft.com/office/drawing/2014/main" id="{996A8ECE-8A2C-41EC-9748-7C828DAC3A11}"/>
                </a:ext>
              </a:extLst>
            </p:cNvPr>
            <p:cNvSpPr/>
            <p:nvPr/>
          </p:nvSpPr>
          <p:spPr>
            <a:xfrm rot="5400000">
              <a:off x="9423351" y="2399588"/>
              <a:ext cx="686297" cy="36576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E4268B21-0540-44C3-B819-9A8C1FB8924F}"/>
                </a:ext>
              </a:extLst>
            </p:cNvPr>
            <p:cNvSpPr txBox="1">
              <a:spLocks/>
            </p:cNvSpPr>
            <p:nvPr/>
          </p:nvSpPr>
          <p:spPr>
            <a:xfrm>
              <a:off x="8282263" y="3056126"/>
              <a:ext cx="2971801" cy="44913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600" u="sng" dirty="0"/>
                <a:t>Stage 2:</a:t>
              </a:r>
              <a:r>
                <a:rPr lang="en-US" sz="1600" dirty="0"/>
                <a:t> “Wet Vac Stage” </a:t>
              </a:r>
            </a:p>
          </p:txBody>
        </p:sp>
        <p:sp>
          <p:nvSpPr>
            <p:cNvPr id="22" name="Content Placeholder 5">
              <a:extLst>
                <a:ext uri="{FF2B5EF4-FFF2-40B4-BE49-F238E27FC236}">
                  <a16:creationId xmlns:a16="http://schemas.microsoft.com/office/drawing/2014/main" id="{78BED41D-E074-4D76-93D4-E36689200C64}"/>
                </a:ext>
              </a:extLst>
            </p:cNvPr>
            <p:cNvSpPr txBox="1">
              <a:spLocks/>
            </p:cNvSpPr>
            <p:nvPr/>
          </p:nvSpPr>
          <p:spPr>
            <a:xfrm>
              <a:off x="8282263" y="4448030"/>
              <a:ext cx="2971802" cy="44913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600" u="sng" dirty="0"/>
                <a:t>Stage 3:</a:t>
              </a:r>
              <a:r>
                <a:rPr lang="en-US" sz="1600" dirty="0"/>
                <a:t> “Air Powered Stage” </a:t>
              </a: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266CA9C6-0107-4EC3-9654-C4C8A9214F1D}"/>
                </a:ext>
              </a:extLst>
            </p:cNvPr>
            <p:cNvSpPr/>
            <p:nvPr/>
          </p:nvSpPr>
          <p:spPr>
            <a:xfrm rot="5400000">
              <a:off x="9456688" y="3764719"/>
              <a:ext cx="629141" cy="36576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A693ED-6DDC-4AEB-99C2-1DFAC1A7A51E}"/>
              </a:ext>
            </a:extLst>
          </p:cNvPr>
          <p:cNvGrpSpPr/>
          <p:nvPr/>
        </p:nvGrpSpPr>
        <p:grpSpPr>
          <a:xfrm>
            <a:off x="4724399" y="1504512"/>
            <a:ext cx="2713425" cy="3557251"/>
            <a:chOff x="4724399" y="1504512"/>
            <a:chExt cx="2713425" cy="3557251"/>
          </a:xfrm>
        </p:grpSpPr>
        <p:sp>
          <p:nvSpPr>
            <p:cNvPr id="24" name="Content Placeholder 5">
              <a:extLst>
                <a:ext uri="{FF2B5EF4-FFF2-40B4-BE49-F238E27FC236}">
                  <a16:creationId xmlns:a16="http://schemas.microsoft.com/office/drawing/2014/main" id="{D6933F79-B1ED-48EA-9D25-CA8A51BA98F6}"/>
                </a:ext>
              </a:extLst>
            </p:cNvPr>
            <p:cNvSpPr txBox="1">
              <a:spLocks/>
            </p:cNvSpPr>
            <p:nvPr/>
          </p:nvSpPr>
          <p:spPr>
            <a:xfrm>
              <a:off x="4724399" y="1504512"/>
              <a:ext cx="2713425" cy="355725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</p:txBody>
        </p:sp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44E3C50B-BA04-47CD-B01E-5EA1F3AA5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933" y="2119078"/>
              <a:ext cx="2224130" cy="23313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934DA88-E797-454B-A1B9-0338A5F51370}"/>
              </a:ext>
            </a:extLst>
          </p:cNvPr>
          <p:cNvGrpSpPr/>
          <p:nvPr/>
        </p:nvGrpSpPr>
        <p:grpSpPr>
          <a:xfrm>
            <a:off x="967062" y="1495447"/>
            <a:ext cx="3172829" cy="3557250"/>
            <a:chOff x="967062" y="1495447"/>
            <a:chExt cx="3172829" cy="3557250"/>
          </a:xfrm>
        </p:grpSpPr>
        <p:sp>
          <p:nvSpPr>
            <p:cNvPr id="29" name="Content Placeholder 5">
              <a:extLst>
                <a:ext uri="{FF2B5EF4-FFF2-40B4-BE49-F238E27FC236}">
                  <a16:creationId xmlns:a16="http://schemas.microsoft.com/office/drawing/2014/main" id="{B4F9739E-C2B7-4A07-A5F4-B4925715AF6D}"/>
                </a:ext>
              </a:extLst>
            </p:cNvPr>
            <p:cNvSpPr txBox="1">
              <a:spLocks/>
            </p:cNvSpPr>
            <p:nvPr/>
          </p:nvSpPr>
          <p:spPr>
            <a:xfrm>
              <a:off x="1194107" y="1495447"/>
              <a:ext cx="2713425" cy="355725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</p:txBody>
        </p:sp>
        <p:pic>
          <p:nvPicPr>
            <p:cNvPr id="30" name="Picture 4" descr="Image result for recycle bin">
              <a:extLst>
                <a:ext uri="{FF2B5EF4-FFF2-40B4-BE49-F238E27FC236}">
                  <a16:creationId xmlns:a16="http://schemas.microsoft.com/office/drawing/2014/main" id="{C2B76EAD-9A0E-429B-BB9B-84649B1DA4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7062" y="1732421"/>
              <a:ext cx="3172829" cy="3172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8166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86237-CB3A-43C6-85D5-3ECA94755D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990600"/>
            <a:ext cx="6553200" cy="1150620"/>
          </a:xfrm>
        </p:spPr>
        <p:txBody>
          <a:bodyPr>
            <a:noAutofit/>
          </a:bodyPr>
          <a:lstStyle/>
          <a:p>
            <a:r>
              <a:rPr lang="en-US" dirty="0"/>
              <a:t>Customer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432550"/>
            <a:ext cx="2743200" cy="366713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71917A-526C-40BE-90F5-8A8946838E95}"/>
              </a:ext>
            </a:extLst>
          </p:cNvPr>
          <p:cNvSpPr txBox="1">
            <a:spLocks/>
          </p:cNvSpPr>
          <p:nvPr/>
        </p:nvSpPr>
        <p:spPr>
          <a:xfrm>
            <a:off x="6701883" y="6467588"/>
            <a:ext cx="2286000" cy="297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F8C36F1-1CE6-45C9-8FEB-A64C1C903A21}"/>
              </a:ext>
            </a:extLst>
          </p:cNvPr>
          <p:cNvSpPr txBox="1">
            <a:spLocks/>
          </p:cNvSpPr>
          <p:nvPr/>
        </p:nvSpPr>
        <p:spPr>
          <a:xfrm>
            <a:off x="838200" y="3367087"/>
            <a:ext cx="10515600" cy="10676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Now that we know the project and its goals, we must establish what the customer actually wants.</a:t>
            </a:r>
          </a:p>
        </p:txBody>
      </p:sp>
    </p:spTree>
    <p:extLst>
      <p:ext uri="{BB962C8B-B14F-4D97-AF65-F5344CB8AC3E}">
        <p14:creationId xmlns:p14="http://schemas.microsoft.com/office/powerpoint/2010/main" val="2885380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899"/>
            <a:ext cx="11811000" cy="1325563"/>
          </a:xfrm>
        </p:spPr>
        <p:txBody>
          <a:bodyPr/>
          <a:lstStyle/>
          <a:p>
            <a:r>
              <a:rPr lang="en-US" dirty="0"/>
              <a:t>Customer Needs – Fundamental Interpreted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9177C11-EA1E-400D-857D-0F56D1E247D1}"/>
              </a:ext>
            </a:extLst>
          </p:cNvPr>
          <p:cNvSpPr txBox="1">
            <a:spLocks/>
          </p:cNvSpPr>
          <p:nvPr/>
        </p:nvSpPr>
        <p:spPr>
          <a:xfrm>
            <a:off x="4724056" y="1610646"/>
            <a:ext cx="2627135" cy="26517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700" dirty="0"/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9E028BEB-6B84-4549-A617-64A1A0A290CE}"/>
              </a:ext>
            </a:extLst>
          </p:cNvPr>
          <p:cNvSpPr txBox="1">
            <a:spLocks/>
          </p:cNvSpPr>
          <p:nvPr/>
        </p:nvSpPr>
        <p:spPr>
          <a:xfrm>
            <a:off x="4986064" y="4533695"/>
            <a:ext cx="2103120" cy="91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Operate with safety in mind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754689B6-F015-4485-8947-0F679281D907}"/>
              </a:ext>
            </a:extLst>
          </p:cNvPr>
          <p:cNvSpPr txBox="1">
            <a:spLocks/>
          </p:cNvSpPr>
          <p:nvPr/>
        </p:nvSpPr>
        <p:spPr>
          <a:xfrm>
            <a:off x="1230900" y="4533695"/>
            <a:ext cx="2103120" cy="91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Increase the amount of recycled powder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6F2E5FDB-D4EB-4FF1-92BA-26A8C25A8D78}"/>
              </a:ext>
            </a:extLst>
          </p:cNvPr>
          <p:cNvSpPr txBox="1">
            <a:spLocks/>
          </p:cNvSpPr>
          <p:nvPr/>
        </p:nvSpPr>
        <p:spPr>
          <a:xfrm>
            <a:off x="8825889" y="4533695"/>
            <a:ext cx="2103120" cy="91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Do not impede the existing processes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6B39EE-8CBC-442D-8883-BC41E258209A}"/>
              </a:ext>
            </a:extLst>
          </p:cNvPr>
          <p:cNvGrpSpPr/>
          <p:nvPr/>
        </p:nvGrpSpPr>
        <p:grpSpPr>
          <a:xfrm>
            <a:off x="8290152" y="1610646"/>
            <a:ext cx="3174595" cy="3446757"/>
            <a:chOff x="8179205" y="2480855"/>
            <a:chExt cx="3174595" cy="3446757"/>
          </a:xfrm>
        </p:grpSpPr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FCDA8AF5-1089-46EF-BB86-8E0A3BFCE956}"/>
                </a:ext>
              </a:extLst>
            </p:cNvPr>
            <p:cNvSpPr txBox="1">
              <a:spLocks/>
            </p:cNvSpPr>
            <p:nvPr/>
          </p:nvSpPr>
          <p:spPr>
            <a:xfrm>
              <a:off x="8179205" y="5302583"/>
              <a:ext cx="3174595" cy="625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</p:txBody>
        </p:sp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53F9BFDD-650F-40A6-BA1E-8764A082AC7F}"/>
                </a:ext>
              </a:extLst>
            </p:cNvPr>
            <p:cNvSpPr txBox="1">
              <a:spLocks/>
            </p:cNvSpPr>
            <p:nvPr/>
          </p:nvSpPr>
          <p:spPr>
            <a:xfrm>
              <a:off x="8329030" y="2480855"/>
              <a:ext cx="2932921" cy="44066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600" u="sng" dirty="0"/>
                <a:t>Stage 1:</a:t>
              </a:r>
              <a:r>
                <a:rPr lang="en-US" sz="1600" dirty="0"/>
                <a:t> “Built In Stage” </a:t>
              </a:r>
            </a:p>
          </p:txBody>
        </p:sp>
        <p:sp>
          <p:nvSpPr>
            <p:cNvPr id="32" name="Content Placeholder 5">
              <a:extLst>
                <a:ext uri="{FF2B5EF4-FFF2-40B4-BE49-F238E27FC236}">
                  <a16:creationId xmlns:a16="http://schemas.microsoft.com/office/drawing/2014/main" id="{B8139818-A0FD-47E6-83BA-A29746D31267}"/>
                </a:ext>
              </a:extLst>
            </p:cNvPr>
            <p:cNvSpPr txBox="1">
              <a:spLocks/>
            </p:cNvSpPr>
            <p:nvPr/>
          </p:nvSpPr>
          <p:spPr>
            <a:xfrm>
              <a:off x="8344678" y="3588521"/>
              <a:ext cx="2932922" cy="44913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600" u="sng" dirty="0"/>
                <a:t>Stage 2:</a:t>
              </a:r>
              <a:r>
                <a:rPr lang="en-US" sz="1600" dirty="0"/>
                <a:t> “Wet Vac Stage” </a:t>
              </a:r>
            </a:p>
          </p:txBody>
        </p:sp>
        <p:sp>
          <p:nvSpPr>
            <p:cNvPr id="33" name="Content Placeholder 5">
              <a:extLst>
                <a:ext uri="{FF2B5EF4-FFF2-40B4-BE49-F238E27FC236}">
                  <a16:creationId xmlns:a16="http://schemas.microsoft.com/office/drawing/2014/main" id="{593ED3D1-7D47-4B5F-956A-CC8920EEE670}"/>
                </a:ext>
              </a:extLst>
            </p:cNvPr>
            <p:cNvSpPr txBox="1">
              <a:spLocks/>
            </p:cNvSpPr>
            <p:nvPr/>
          </p:nvSpPr>
          <p:spPr>
            <a:xfrm>
              <a:off x="8344677" y="4689836"/>
              <a:ext cx="2932923" cy="44913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600" u="sng" dirty="0"/>
                <a:t>Stage 3:</a:t>
              </a:r>
              <a:r>
                <a:rPr lang="en-US" sz="1600" dirty="0"/>
                <a:t> “Air Powered Stage” </a:t>
              </a:r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76399815-16AB-4993-AA16-0CE2B4A4A185}"/>
                </a:ext>
              </a:extLst>
            </p:cNvPr>
            <p:cNvSpPr/>
            <p:nvPr/>
          </p:nvSpPr>
          <p:spPr>
            <a:xfrm rot="5400000">
              <a:off x="9576510" y="4205293"/>
              <a:ext cx="449131" cy="36576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A64D673B-414E-42C8-8F1D-213B9F6AFF5D}"/>
                </a:ext>
              </a:extLst>
            </p:cNvPr>
            <p:cNvSpPr/>
            <p:nvPr/>
          </p:nvSpPr>
          <p:spPr>
            <a:xfrm rot="5400000">
              <a:off x="9576510" y="3089158"/>
              <a:ext cx="449131" cy="36576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Image result for papr">
            <a:extLst>
              <a:ext uri="{FF2B5EF4-FFF2-40B4-BE49-F238E27FC236}">
                <a16:creationId xmlns:a16="http://schemas.microsoft.com/office/drawing/2014/main" id="{E85DEA21-BFD7-486F-BD94-ADE32A886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11319"/>
          <a:stretch/>
        </p:blipFill>
        <p:spPr bwMode="auto">
          <a:xfrm>
            <a:off x="4785049" y="2051307"/>
            <a:ext cx="2505150" cy="19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F66CDB9-D710-4852-B41C-A246DE25CDCF}"/>
              </a:ext>
            </a:extLst>
          </p:cNvPr>
          <p:cNvGrpSpPr/>
          <p:nvPr/>
        </p:nvGrpSpPr>
        <p:grpSpPr>
          <a:xfrm>
            <a:off x="1174084" y="1610646"/>
            <a:ext cx="2347083" cy="2651760"/>
            <a:chOff x="1166228" y="1671149"/>
            <a:chExt cx="2975425" cy="3221190"/>
          </a:xfrm>
        </p:grpSpPr>
        <p:sp>
          <p:nvSpPr>
            <p:cNvPr id="38" name="Content Placeholder 5">
              <a:extLst>
                <a:ext uri="{FF2B5EF4-FFF2-40B4-BE49-F238E27FC236}">
                  <a16:creationId xmlns:a16="http://schemas.microsoft.com/office/drawing/2014/main" id="{EDDFF164-0381-401E-8777-2BC246CD8FE7}"/>
                </a:ext>
              </a:extLst>
            </p:cNvPr>
            <p:cNvSpPr txBox="1">
              <a:spLocks/>
            </p:cNvSpPr>
            <p:nvPr/>
          </p:nvSpPr>
          <p:spPr>
            <a:xfrm>
              <a:off x="1166228" y="1671149"/>
              <a:ext cx="2975425" cy="32211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</p:txBody>
        </p:sp>
        <p:pic>
          <p:nvPicPr>
            <p:cNvPr id="39" name="Picture 2" descr="Image result for recycle bin">
              <a:extLst>
                <a:ext uri="{FF2B5EF4-FFF2-40B4-BE49-F238E27FC236}">
                  <a16:creationId xmlns:a16="http://schemas.microsoft.com/office/drawing/2014/main" id="{A14560DE-8D51-48AC-A6BB-AC560D169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600" b="97600" l="10000" r="91700">
                          <a14:foregroundMark x1="8759" y1="13800" x2="9400" y2="10400"/>
                          <a14:foregroundMark x1="8100" y1="17300" x2="8759" y2="13800"/>
                          <a14:foregroundMark x1="9400" y1="10400" x2="14100" y2="4300"/>
                          <a14:foregroundMark x1="14100" y1="4300" x2="49300" y2="2800"/>
                          <a14:foregroundMark x1="49300" y1="2800" x2="84000" y2="4000"/>
                          <a14:foregroundMark x1="84000" y1="4000" x2="90900" y2="6800"/>
                          <a14:foregroundMark x1="90900" y1="6800" x2="91800" y2="17300"/>
                          <a14:foregroundMark x1="81700" y1="4400" x2="16400" y2="3600"/>
                          <a14:foregroundMark x1="17900" y1="89900" x2="23100" y2="95600"/>
                          <a14:foregroundMark x1="23100" y1="95600" x2="56000" y2="96400"/>
                          <a14:foregroundMark x1="56000" y1="96400" x2="72400" y2="96000"/>
                          <a14:foregroundMark x1="72400" y1="96000" x2="80100" y2="93500"/>
                          <a14:foregroundMark x1="80100" y1="93500" x2="82300" y2="88300"/>
                          <a14:foregroundMark x1="46300" y1="34700" x2="56600" y2="34000"/>
                          <a14:foregroundMark x1="56600" y1="34000" x2="26100" y2="34200"/>
                          <a14:foregroundMark x1="26100" y1="34200" x2="53100" y2="37400"/>
                          <a14:foregroundMark x1="53100" y1="37400" x2="40100" y2="54700"/>
                          <a14:foregroundMark x1="40100" y1="54700" x2="55800" y2="55300"/>
                          <a14:foregroundMark x1="55800" y1="55300" x2="49900" y2="62600"/>
                          <a14:foregroundMark x1="49900" y1="62600" x2="68100" y2="64300"/>
                          <a14:foregroundMark x1="39900" y1="62500" x2="30400" y2="45300"/>
                          <a14:foregroundMark x1="30400" y1="45300" x2="33500" y2="56400"/>
                          <a14:foregroundMark x1="33500" y1="56400" x2="39300" y2="57200"/>
                          <a14:foregroundMark x1="29900" y1="48600" x2="33600" y2="43700"/>
                          <a14:foregroundMark x1="38000" y1="50700" x2="36500" y2="43600"/>
                          <a14:foregroundMark x1="36500" y1="43600" x2="29500" y2="42700"/>
                          <a14:foregroundMark x1="29500" y1="42700" x2="27500" y2="51400"/>
                          <a14:foregroundMark x1="27500" y1="51400" x2="30900" y2="54400"/>
                          <a14:foregroundMark x1="40500" y1="33500" x2="47000" y2="29800"/>
                          <a14:foregroundMark x1="47000" y1="29800" x2="60100" y2="32100"/>
                          <a14:foregroundMark x1="62600" y1="38400" x2="43200" y2="39000"/>
                          <a14:foregroundMark x1="43200" y1="39000" x2="39200" y2="31700"/>
                          <a14:foregroundMark x1="39200" y1="31700" x2="40400" y2="29900"/>
                          <a14:foregroundMark x1="36400" y1="37500" x2="45700" y2="41600"/>
                          <a14:foregroundMark x1="66600" y1="44400" x2="65000" y2="51300"/>
                          <a14:foregroundMark x1="65000" y1="51300" x2="67000" y2="49500"/>
                          <a14:foregroundMark x1="67200" y1="54100" x2="69100" y2="46300"/>
                          <a14:foregroundMark x1="69100" y1="46300" x2="62200" y2="43000"/>
                          <a14:foregroundMark x1="62200" y1="43000" x2="61900" y2="50700"/>
                          <a14:foregroundMark x1="61900" y1="50700" x2="68600" y2="55600"/>
                          <a14:foregroundMark x1="68600" y1="55600" x2="73900" y2="55700"/>
                          <a14:foregroundMark x1="65400" y1="59300" x2="59900" y2="54400"/>
                          <a14:foregroundMark x1="27800" y1="16100" x2="39200" y2="19000"/>
                          <a14:foregroundMark x1="39200" y1="19000" x2="63600" y2="15300"/>
                          <a14:foregroundMark x1="63600" y1="15300" x2="76800" y2="16900"/>
                          <a14:foregroundMark x1="76200" y1="21800" x2="75600" y2="14300"/>
                          <a14:foregroundMark x1="75600" y1="14300" x2="77000" y2="16100"/>
                          <a14:foregroundMark x1="43900" y1="55700" x2="49700" y2="64700"/>
                          <a14:foregroundMark x1="26600" y1="96000" x2="33600" y2="97700"/>
                          <a14:foregroundMark x1="33600" y1="97700" x2="41600" y2="96300"/>
                          <a14:foregroundMark x1="41600" y1="96300" x2="74095" y2="97521"/>
                          <a14:backgroundMark x1="6400" y1="12100" x2="6400" y2="12100"/>
                          <a14:backgroundMark x1="6700" y1="12000" x2="6700" y2="12000"/>
                          <a14:backgroundMark x1="6700" y1="13800" x2="6700" y2="13800"/>
                          <a14:backgroundMark x1="75900" y1="97500" x2="75900" y2="97500"/>
                          <a14:backgroundMark x1="75500" y1="97800" x2="75500" y2="97800"/>
                          <a14:backgroundMark x1="76200" y1="97600" x2="75900" y2="97600"/>
                          <a14:backgroundMark x1="76200" y1="98100" x2="75000" y2="97900"/>
                          <a14:backgroundMark x1="74700" y1="97800" x2="74700" y2="97800"/>
                          <a14:backgroundMark x1="76500" y1="98400" x2="74600" y2="97900"/>
                          <a14:backgroundMark x1="75000" y1="98100" x2="74300" y2="97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644" y="2001077"/>
              <a:ext cx="2673965" cy="2673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4526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899"/>
            <a:ext cx="11811000" cy="1325563"/>
          </a:xfrm>
        </p:spPr>
        <p:txBody>
          <a:bodyPr/>
          <a:lstStyle/>
          <a:p>
            <a:r>
              <a:rPr lang="en-US" dirty="0"/>
              <a:t>Customer Needs – Fundamental Interpreted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9177C11-EA1E-400D-857D-0F56D1E247D1}"/>
              </a:ext>
            </a:extLst>
          </p:cNvPr>
          <p:cNvSpPr txBox="1">
            <a:spLocks/>
          </p:cNvSpPr>
          <p:nvPr/>
        </p:nvSpPr>
        <p:spPr>
          <a:xfrm>
            <a:off x="4724056" y="1610646"/>
            <a:ext cx="2627135" cy="26517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1700" dirty="0"/>
          </a:p>
        </p:txBody>
      </p:sp>
      <p:sp>
        <p:nvSpPr>
          <p:cNvPr id="29" name="Content Placeholder 5">
            <a:extLst>
              <a:ext uri="{FF2B5EF4-FFF2-40B4-BE49-F238E27FC236}">
                <a16:creationId xmlns:a16="http://schemas.microsoft.com/office/drawing/2014/main" id="{9E028BEB-6B84-4549-A617-64A1A0A290CE}"/>
              </a:ext>
            </a:extLst>
          </p:cNvPr>
          <p:cNvSpPr txBox="1">
            <a:spLocks/>
          </p:cNvSpPr>
          <p:nvPr/>
        </p:nvSpPr>
        <p:spPr>
          <a:xfrm>
            <a:off x="4986064" y="4533695"/>
            <a:ext cx="2103120" cy="91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Operate with safety in mind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754689B6-F015-4485-8947-0F679281D907}"/>
              </a:ext>
            </a:extLst>
          </p:cNvPr>
          <p:cNvSpPr txBox="1">
            <a:spLocks/>
          </p:cNvSpPr>
          <p:nvPr/>
        </p:nvSpPr>
        <p:spPr>
          <a:xfrm>
            <a:off x="1230900" y="4533695"/>
            <a:ext cx="2103120" cy="91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Increase the amount of recycled powder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4DCDD834-92A9-426D-9108-F3CB3F3532B9}"/>
              </a:ext>
            </a:extLst>
          </p:cNvPr>
          <p:cNvSpPr txBox="1">
            <a:spLocks/>
          </p:cNvSpPr>
          <p:nvPr/>
        </p:nvSpPr>
        <p:spPr>
          <a:xfrm>
            <a:off x="3543300" y="5738944"/>
            <a:ext cx="5105400" cy="5581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u="sng" dirty="0"/>
              <a:t>Does This Seem Familiar?</a:t>
            </a:r>
            <a:endParaRPr lang="en-US" sz="2000" b="1" dirty="0"/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6F2E5FDB-D4EB-4FF1-92BA-26A8C25A8D78}"/>
              </a:ext>
            </a:extLst>
          </p:cNvPr>
          <p:cNvSpPr txBox="1">
            <a:spLocks/>
          </p:cNvSpPr>
          <p:nvPr/>
        </p:nvSpPr>
        <p:spPr>
          <a:xfrm>
            <a:off x="8825889" y="4533695"/>
            <a:ext cx="2103120" cy="91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Do not impede the existing processes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6B39EE-8CBC-442D-8883-BC41E258209A}"/>
              </a:ext>
            </a:extLst>
          </p:cNvPr>
          <p:cNvGrpSpPr/>
          <p:nvPr/>
        </p:nvGrpSpPr>
        <p:grpSpPr>
          <a:xfrm>
            <a:off x="8290152" y="1610646"/>
            <a:ext cx="3174595" cy="3446757"/>
            <a:chOff x="8179205" y="2480855"/>
            <a:chExt cx="3174595" cy="3446757"/>
          </a:xfrm>
        </p:grpSpPr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FCDA8AF5-1089-46EF-BB86-8E0A3BFCE956}"/>
                </a:ext>
              </a:extLst>
            </p:cNvPr>
            <p:cNvSpPr txBox="1">
              <a:spLocks/>
            </p:cNvSpPr>
            <p:nvPr/>
          </p:nvSpPr>
          <p:spPr>
            <a:xfrm>
              <a:off x="8179205" y="5302583"/>
              <a:ext cx="3174595" cy="62502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</p:txBody>
        </p:sp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53F9BFDD-650F-40A6-BA1E-8764A082AC7F}"/>
                </a:ext>
              </a:extLst>
            </p:cNvPr>
            <p:cNvSpPr txBox="1">
              <a:spLocks/>
            </p:cNvSpPr>
            <p:nvPr/>
          </p:nvSpPr>
          <p:spPr>
            <a:xfrm>
              <a:off x="8329030" y="2480855"/>
              <a:ext cx="2932921" cy="44066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600" u="sng" dirty="0"/>
                <a:t>Stage 1:</a:t>
              </a:r>
              <a:r>
                <a:rPr lang="en-US" sz="1600" dirty="0"/>
                <a:t> “Built In Stage” </a:t>
              </a:r>
            </a:p>
          </p:txBody>
        </p:sp>
        <p:sp>
          <p:nvSpPr>
            <p:cNvPr id="32" name="Content Placeholder 5">
              <a:extLst>
                <a:ext uri="{FF2B5EF4-FFF2-40B4-BE49-F238E27FC236}">
                  <a16:creationId xmlns:a16="http://schemas.microsoft.com/office/drawing/2014/main" id="{B8139818-A0FD-47E6-83BA-A29746D31267}"/>
                </a:ext>
              </a:extLst>
            </p:cNvPr>
            <p:cNvSpPr txBox="1">
              <a:spLocks/>
            </p:cNvSpPr>
            <p:nvPr/>
          </p:nvSpPr>
          <p:spPr>
            <a:xfrm>
              <a:off x="8344678" y="3588521"/>
              <a:ext cx="2932922" cy="44913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600" u="sng" dirty="0"/>
                <a:t>Stage 2:</a:t>
              </a:r>
              <a:r>
                <a:rPr lang="en-US" sz="1600" dirty="0"/>
                <a:t> “Wet Vac Stage” </a:t>
              </a:r>
            </a:p>
          </p:txBody>
        </p:sp>
        <p:sp>
          <p:nvSpPr>
            <p:cNvPr id="33" name="Content Placeholder 5">
              <a:extLst>
                <a:ext uri="{FF2B5EF4-FFF2-40B4-BE49-F238E27FC236}">
                  <a16:creationId xmlns:a16="http://schemas.microsoft.com/office/drawing/2014/main" id="{593ED3D1-7D47-4B5F-956A-CC8920EEE670}"/>
                </a:ext>
              </a:extLst>
            </p:cNvPr>
            <p:cNvSpPr txBox="1">
              <a:spLocks/>
            </p:cNvSpPr>
            <p:nvPr/>
          </p:nvSpPr>
          <p:spPr>
            <a:xfrm>
              <a:off x="8344677" y="4689836"/>
              <a:ext cx="2932923" cy="44913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600" u="sng" dirty="0"/>
                <a:t>Stage 3:</a:t>
              </a:r>
              <a:r>
                <a:rPr lang="en-US" sz="1600" dirty="0"/>
                <a:t> “Air Powered Stage” </a:t>
              </a:r>
            </a:p>
          </p:txBody>
        </p: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76399815-16AB-4993-AA16-0CE2B4A4A185}"/>
                </a:ext>
              </a:extLst>
            </p:cNvPr>
            <p:cNvSpPr/>
            <p:nvPr/>
          </p:nvSpPr>
          <p:spPr>
            <a:xfrm rot="5400000">
              <a:off x="9576510" y="4205293"/>
              <a:ext cx="449131" cy="36576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A64D673B-414E-42C8-8F1D-213B9F6AFF5D}"/>
                </a:ext>
              </a:extLst>
            </p:cNvPr>
            <p:cNvSpPr/>
            <p:nvPr/>
          </p:nvSpPr>
          <p:spPr>
            <a:xfrm rot="5400000">
              <a:off x="9576510" y="3089158"/>
              <a:ext cx="449131" cy="365760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 descr="Image result for papr">
            <a:extLst>
              <a:ext uri="{FF2B5EF4-FFF2-40B4-BE49-F238E27FC236}">
                <a16:creationId xmlns:a16="http://schemas.microsoft.com/office/drawing/2014/main" id="{E85DEA21-BFD7-486F-BD94-ADE32A886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11319"/>
          <a:stretch/>
        </p:blipFill>
        <p:spPr bwMode="auto">
          <a:xfrm>
            <a:off x="4785049" y="2051307"/>
            <a:ext cx="2505150" cy="190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0F66CDB9-D710-4852-B41C-A246DE25CDCF}"/>
              </a:ext>
            </a:extLst>
          </p:cNvPr>
          <p:cNvGrpSpPr/>
          <p:nvPr/>
        </p:nvGrpSpPr>
        <p:grpSpPr>
          <a:xfrm>
            <a:off x="1174084" y="1610646"/>
            <a:ext cx="2347083" cy="2651760"/>
            <a:chOff x="1166228" y="1671149"/>
            <a:chExt cx="2975425" cy="3221190"/>
          </a:xfrm>
        </p:grpSpPr>
        <p:sp>
          <p:nvSpPr>
            <p:cNvPr id="38" name="Content Placeholder 5">
              <a:extLst>
                <a:ext uri="{FF2B5EF4-FFF2-40B4-BE49-F238E27FC236}">
                  <a16:creationId xmlns:a16="http://schemas.microsoft.com/office/drawing/2014/main" id="{EDDFF164-0381-401E-8777-2BC246CD8FE7}"/>
                </a:ext>
              </a:extLst>
            </p:cNvPr>
            <p:cNvSpPr txBox="1">
              <a:spLocks/>
            </p:cNvSpPr>
            <p:nvPr/>
          </p:nvSpPr>
          <p:spPr>
            <a:xfrm>
              <a:off x="1166228" y="1671149"/>
              <a:ext cx="2975425" cy="322119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</p:txBody>
        </p:sp>
        <p:pic>
          <p:nvPicPr>
            <p:cNvPr id="39" name="Picture 2" descr="Image result for recycle bin">
              <a:extLst>
                <a:ext uri="{FF2B5EF4-FFF2-40B4-BE49-F238E27FC236}">
                  <a16:creationId xmlns:a16="http://schemas.microsoft.com/office/drawing/2014/main" id="{A14560DE-8D51-48AC-A6BB-AC560D169A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600" b="97600" l="10000" r="91700">
                          <a14:foregroundMark x1="8759" y1="13800" x2="9400" y2="10400"/>
                          <a14:foregroundMark x1="8100" y1="17300" x2="8759" y2="13800"/>
                          <a14:foregroundMark x1="9400" y1="10400" x2="14100" y2="4300"/>
                          <a14:foregroundMark x1="14100" y1="4300" x2="49300" y2="2800"/>
                          <a14:foregroundMark x1="49300" y1="2800" x2="84000" y2="4000"/>
                          <a14:foregroundMark x1="84000" y1="4000" x2="90900" y2="6800"/>
                          <a14:foregroundMark x1="90900" y1="6800" x2="91800" y2="17300"/>
                          <a14:foregroundMark x1="81700" y1="4400" x2="16400" y2="3600"/>
                          <a14:foregroundMark x1="17900" y1="89900" x2="23100" y2="95600"/>
                          <a14:foregroundMark x1="23100" y1="95600" x2="56000" y2="96400"/>
                          <a14:foregroundMark x1="56000" y1="96400" x2="72400" y2="96000"/>
                          <a14:foregroundMark x1="72400" y1="96000" x2="80100" y2="93500"/>
                          <a14:foregroundMark x1="80100" y1="93500" x2="82300" y2="88300"/>
                          <a14:foregroundMark x1="46300" y1="34700" x2="56600" y2="34000"/>
                          <a14:foregroundMark x1="56600" y1="34000" x2="26100" y2="34200"/>
                          <a14:foregroundMark x1="26100" y1="34200" x2="53100" y2="37400"/>
                          <a14:foregroundMark x1="53100" y1="37400" x2="40100" y2="54700"/>
                          <a14:foregroundMark x1="40100" y1="54700" x2="55800" y2="55300"/>
                          <a14:foregroundMark x1="55800" y1="55300" x2="49900" y2="62600"/>
                          <a14:foregroundMark x1="49900" y1="62600" x2="68100" y2="64300"/>
                          <a14:foregroundMark x1="39900" y1="62500" x2="30400" y2="45300"/>
                          <a14:foregroundMark x1="30400" y1="45300" x2="33500" y2="56400"/>
                          <a14:foregroundMark x1="33500" y1="56400" x2="39300" y2="57200"/>
                          <a14:foregroundMark x1="29900" y1="48600" x2="33600" y2="43700"/>
                          <a14:foregroundMark x1="38000" y1="50700" x2="36500" y2="43600"/>
                          <a14:foregroundMark x1="36500" y1="43600" x2="29500" y2="42700"/>
                          <a14:foregroundMark x1="29500" y1="42700" x2="27500" y2="51400"/>
                          <a14:foregroundMark x1="27500" y1="51400" x2="30900" y2="54400"/>
                          <a14:foregroundMark x1="40500" y1="33500" x2="47000" y2="29800"/>
                          <a14:foregroundMark x1="47000" y1="29800" x2="60100" y2="32100"/>
                          <a14:foregroundMark x1="62600" y1="38400" x2="43200" y2="39000"/>
                          <a14:foregroundMark x1="43200" y1="39000" x2="39200" y2="31700"/>
                          <a14:foregroundMark x1="39200" y1="31700" x2="40400" y2="29900"/>
                          <a14:foregroundMark x1="36400" y1="37500" x2="45700" y2="41600"/>
                          <a14:foregroundMark x1="66600" y1="44400" x2="65000" y2="51300"/>
                          <a14:foregroundMark x1="65000" y1="51300" x2="67000" y2="49500"/>
                          <a14:foregroundMark x1="67200" y1="54100" x2="69100" y2="46300"/>
                          <a14:foregroundMark x1="69100" y1="46300" x2="62200" y2="43000"/>
                          <a14:foregroundMark x1="62200" y1="43000" x2="61900" y2="50700"/>
                          <a14:foregroundMark x1="61900" y1="50700" x2="68600" y2="55600"/>
                          <a14:foregroundMark x1="68600" y1="55600" x2="73900" y2="55700"/>
                          <a14:foregroundMark x1="65400" y1="59300" x2="59900" y2="54400"/>
                          <a14:foregroundMark x1="27800" y1="16100" x2="39200" y2="19000"/>
                          <a14:foregroundMark x1="39200" y1="19000" x2="63600" y2="15300"/>
                          <a14:foregroundMark x1="63600" y1="15300" x2="76800" y2="16900"/>
                          <a14:foregroundMark x1="76200" y1="21800" x2="75600" y2="14300"/>
                          <a14:foregroundMark x1="75600" y1="14300" x2="77000" y2="16100"/>
                          <a14:foregroundMark x1="43900" y1="55700" x2="49700" y2="64700"/>
                          <a14:foregroundMark x1="26600" y1="96000" x2="33600" y2="97700"/>
                          <a14:foregroundMark x1="33600" y1="97700" x2="41600" y2="96300"/>
                          <a14:foregroundMark x1="41600" y1="96300" x2="74095" y2="97521"/>
                          <a14:backgroundMark x1="6400" y1="12100" x2="6400" y2="12100"/>
                          <a14:backgroundMark x1="6700" y1="12000" x2="6700" y2="12000"/>
                          <a14:backgroundMark x1="6700" y1="13800" x2="6700" y2="13800"/>
                          <a14:backgroundMark x1="75900" y1="97500" x2="75900" y2="97500"/>
                          <a14:backgroundMark x1="75500" y1="97800" x2="75500" y2="97800"/>
                          <a14:backgroundMark x1="76200" y1="97600" x2="75900" y2="97600"/>
                          <a14:backgroundMark x1="76200" y1="98100" x2="75000" y2="97900"/>
                          <a14:backgroundMark x1="74700" y1="97800" x2="74700" y2="97800"/>
                          <a14:backgroundMark x1="76500" y1="98400" x2="74600" y2="97900"/>
                          <a14:backgroundMark x1="75000" y1="98100" x2="74300" y2="979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644" y="2001077"/>
              <a:ext cx="2673965" cy="2673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601330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448204-D4C9-4BEE-A35E-A94C78FBD38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rot="428083">
            <a:off x="3653430" y="2337629"/>
            <a:ext cx="4902901" cy="233914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972800" cy="1325563"/>
          </a:xfrm>
        </p:spPr>
        <p:txBody>
          <a:bodyPr/>
          <a:lstStyle/>
          <a:p>
            <a:r>
              <a:rPr lang="en-US" dirty="0"/>
              <a:t>Key Goals Correspond to Customer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E0D2AE3-307F-421B-B309-234559A86246}"/>
              </a:ext>
            </a:extLst>
          </p:cNvPr>
          <p:cNvSpPr txBox="1">
            <a:spLocks/>
          </p:cNvSpPr>
          <p:nvPr/>
        </p:nvSpPr>
        <p:spPr>
          <a:xfrm>
            <a:off x="443042" y="1620078"/>
            <a:ext cx="3749040" cy="438912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Key Goals: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700" u="sng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Increase amount of recycled powder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Ensure operator safety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Be compatible with existing processes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47FFBDF-3F24-4099-AFCF-5DA1EBA4D586}"/>
              </a:ext>
            </a:extLst>
          </p:cNvPr>
          <p:cNvSpPr txBox="1">
            <a:spLocks/>
          </p:cNvSpPr>
          <p:nvPr/>
        </p:nvSpPr>
        <p:spPr>
          <a:xfrm>
            <a:off x="8004427" y="1620078"/>
            <a:ext cx="3749040" cy="438912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Customer Needs:</a:t>
            </a:r>
            <a:r>
              <a:rPr lang="en-US" sz="2400" dirty="0"/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700" dirty="0"/>
          </a:p>
          <a:p>
            <a:pPr marL="342900" lvl="0" indent="-342900">
              <a:buFont typeface="+mj-lt"/>
              <a:buAutoNum type="arabicPeriod"/>
            </a:pPr>
            <a:r>
              <a:rPr lang="en-US" sz="1800" dirty="0"/>
              <a:t>The product increases the amount of recycled powder in the process.</a:t>
            </a:r>
          </a:p>
          <a:p>
            <a:pPr marL="342900" lvl="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The product operates with safety in mind.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lvl="0" indent="-342900">
              <a:buFont typeface="+mj-lt"/>
              <a:buAutoNum type="arabicPeriod"/>
            </a:pPr>
            <a:r>
              <a:rPr lang="en-US" sz="1800" dirty="0"/>
              <a:t>The product does not impede the existing process or hardware. </a:t>
            </a:r>
          </a:p>
          <a:p>
            <a:pPr marL="342900" lvl="0" indent="-3429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BDCEB42-B8C9-43DB-AADE-EB7CCA281C56}"/>
              </a:ext>
            </a:extLst>
          </p:cNvPr>
          <p:cNvSpPr txBox="1">
            <a:spLocks/>
          </p:cNvSpPr>
          <p:nvPr/>
        </p:nvSpPr>
        <p:spPr>
          <a:xfrm>
            <a:off x="4526629" y="5006486"/>
            <a:ext cx="3143250" cy="100494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This helps us focus our scope</a:t>
            </a:r>
          </a:p>
        </p:txBody>
      </p:sp>
    </p:spTree>
    <p:extLst>
      <p:ext uri="{BB962C8B-B14F-4D97-AF65-F5344CB8AC3E}">
        <p14:creationId xmlns:p14="http://schemas.microsoft.com/office/powerpoint/2010/main" val="3040290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432550"/>
            <a:ext cx="2743200" cy="366713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71917A-526C-40BE-90F5-8A8946838E95}"/>
              </a:ext>
            </a:extLst>
          </p:cNvPr>
          <p:cNvSpPr txBox="1">
            <a:spLocks/>
          </p:cNvSpPr>
          <p:nvPr/>
        </p:nvSpPr>
        <p:spPr>
          <a:xfrm>
            <a:off x="6701883" y="6467588"/>
            <a:ext cx="2286000" cy="297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F8C36F1-1CE6-45C9-8FEB-A64C1C903A21}"/>
              </a:ext>
            </a:extLst>
          </p:cNvPr>
          <p:cNvSpPr txBox="1">
            <a:spLocks/>
          </p:cNvSpPr>
          <p:nvPr/>
        </p:nvSpPr>
        <p:spPr>
          <a:xfrm>
            <a:off x="3314700" y="280988"/>
            <a:ext cx="5562600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What Have We Done So Far?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EE1B60-7A7D-49BD-8657-BC44AB1D1307}"/>
              </a:ext>
            </a:extLst>
          </p:cNvPr>
          <p:cNvSpPr>
            <a:spLocks noChangeAspect="1"/>
          </p:cNvSpPr>
          <p:nvPr/>
        </p:nvSpPr>
        <p:spPr>
          <a:xfrm>
            <a:off x="4600331" y="383205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35B5E2-05F9-4756-B8AC-99208A1B5967}"/>
              </a:ext>
            </a:extLst>
          </p:cNvPr>
          <p:cNvSpPr>
            <a:spLocks noChangeAspect="1"/>
          </p:cNvSpPr>
          <p:nvPr/>
        </p:nvSpPr>
        <p:spPr>
          <a:xfrm>
            <a:off x="1543117" y="251042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32A066-FC39-453C-8ADF-8D1F1A11E78D}"/>
              </a:ext>
            </a:extLst>
          </p:cNvPr>
          <p:cNvSpPr>
            <a:spLocks noChangeAspect="1"/>
          </p:cNvSpPr>
          <p:nvPr/>
        </p:nvSpPr>
        <p:spPr>
          <a:xfrm>
            <a:off x="1331082" y="229760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AAE832-7899-403F-90A3-BDA6FA667052}"/>
              </a:ext>
            </a:extLst>
          </p:cNvPr>
          <p:cNvSpPr>
            <a:spLocks noChangeAspect="1"/>
          </p:cNvSpPr>
          <p:nvPr/>
        </p:nvSpPr>
        <p:spPr>
          <a:xfrm>
            <a:off x="1612792" y="286644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1904C5-6DF7-46B3-8E28-8B78B3F0491C}"/>
              </a:ext>
            </a:extLst>
          </p:cNvPr>
          <p:cNvSpPr>
            <a:spLocks noChangeAspect="1"/>
          </p:cNvSpPr>
          <p:nvPr/>
        </p:nvSpPr>
        <p:spPr>
          <a:xfrm>
            <a:off x="2013218" y="362047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5A38BC-DA51-44D7-86E5-9EC7529060C4}"/>
              </a:ext>
            </a:extLst>
          </p:cNvPr>
          <p:cNvSpPr>
            <a:spLocks noChangeAspect="1"/>
          </p:cNvSpPr>
          <p:nvPr/>
        </p:nvSpPr>
        <p:spPr>
          <a:xfrm>
            <a:off x="2072890" y="255741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F082F3-329D-4614-BD09-B9EEB34BBADF}"/>
              </a:ext>
            </a:extLst>
          </p:cNvPr>
          <p:cNvSpPr>
            <a:spLocks noChangeAspect="1"/>
          </p:cNvSpPr>
          <p:nvPr/>
        </p:nvSpPr>
        <p:spPr>
          <a:xfrm>
            <a:off x="3063947" y="220284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D7CDC6-484B-4643-9AD5-C0C86445872C}"/>
              </a:ext>
            </a:extLst>
          </p:cNvPr>
          <p:cNvSpPr>
            <a:spLocks noChangeAspect="1"/>
          </p:cNvSpPr>
          <p:nvPr/>
        </p:nvSpPr>
        <p:spPr>
          <a:xfrm>
            <a:off x="2207734" y="388666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7E8790-C97E-45D6-B3D7-7FCF006A7884}"/>
              </a:ext>
            </a:extLst>
          </p:cNvPr>
          <p:cNvSpPr>
            <a:spLocks noChangeAspect="1"/>
          </p:cNvSpPr>
          <p:nvPr/>
        </p:nvSpPr>
        <p:spPr>
          <a:xfrm>
            <a:off x="2978618" y="349122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5FC574-B063-4C77-BEAD-631A9BC96624}"/>
              </a:ext>
            </a:extLst>
          </p:cNvPr>
          <p:cNvSpPr>
            <a:spLocks noChangeAspect="1"/>
          </p:cNvSpPr>
          <p:nvPr/>
        </p:nvSpPr>
        <p:spPr>
          <a:xfrm>
            <a:off x="2223202" y="313964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451A2C-92F7-44C0-A373-5B1D879D7F92}"/>
              </a:ext>
            </a:extLst>
          </p:cNvPr>
          <p:cNvSpPr>
            <a:spLocks noChangeAspect="1"/>
          </p:cNvSpPr>
          <p:nvPr/>
        </p:nvSpPr>
        <p:spPr>
          <a:xfrm>
            <a:off x="1182492" y="270600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BA8694-5914-4444-B44A-99E8E4008520}"/>
              </a:ext>
            </a:extLst>
          </p:cNvPr>
          <p:cNvSpPr>
            <a:spLocks noChangeAspect="1"/>
          </p:cNvSpPr>
          <p:nvPr/>
        </p:nvSpPr>
        <p:spPr>
          <a:xfrm>
            <a:off x="3815475" y="368346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5EC416-1ADB-4B10-8BB5-8FFFF0839FD5}"/>
              </a:ext>
            </a:extLst>
          </p:cNvPr>
          <p:cNvSpPr>
            <a:spLocks noChangeAspect="1"/>
          </p:cNvSpPr>
          <p:nvPr/>
        </p:nvSpPr>
        <p:spPr>
          <a:xfrm>
            <a:off x="1840794" y="230713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8FAC7F-9D43-4A37-89A2-610089451019}"/>
              </a:ext>
            </a:extLst>
          </p:cNvPr>
          <p:cNvSpPr>
            <a:spLocks noChangeAspect="1"/>
          </p:cNvSpPr>
          <p:nvPr/>
        </p:nvSpPr>
        <p:spPr>
          <a:xfrm>
            <a:off x="1906549" y="287729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04556E-BB67-4CE0-8CAD-39D19BF10CB9}"/>
              </a:ext>
            </a:extLst>
          </p:cNvPr>
          <p:cNvSpPr>
            <a:spLocks noChangeAspect="1"/>
          </p:cNvSpPr>
          <p:nvPr/>
        </p:nvSpPr>
        <p:spPr>
          <a:xfrm>
            <a:off x="2021013" y="331219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5456C9-5B7C-4A0B-84DC-A08D158E854B}"/>
              </a:ext>
            </a:extLst>
          </p:cNvPr>
          <p:cNvSpPr>
            <a:spLocks noChangeAspect="1"/>
          </p:cNvSpPr>
          <p:nvPr/>
        </p:nvSpPr>
        <p:spPr>
          <a:xfrm>
            <a:off x="2383820" y="232511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7D9F2B3-DDDB-4BD9-A158-D142C489293C}"/>
              </a:ext>
            </a:extLst>
          </p:cNvPr>
          <p:cNvSpPr>
            <a:spLocks noChangeAspect="1"/>
          </p:cNvSpPr>
          <p:nvPr/>
        </p:nvSpPr>
        <p:spPr>
          <a:xfrm>
            <a:off x="1662915" y="321393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B28454D-383B-4263-97E5-34CA93559250}"/>
              </a:ext>
            </a:extLst>
          </p:cNvPr>
          <p:cNvSpPr>
            <a:spLocks noChangeAspect="1"/>
          </p:cNvSpPr>
          <p:nvPr/>
        </p:nvSpPr>
        <p:spPr>
          <a:xfrm>
            <a:off x="3463660" y="252048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1A12A7-E415-4EC9-923E-0568EFB2FFD0}"/>
              </a:ext>
            </a:extLst>
          </p:cNvPr>
          <p:cNvSpPr>
            <a:spLocks noChangeAspect="1"/>
          </p:cNvSpPr>
          <p:nvPr/>
        </p:nvSpPr>
        <p:spPr>
          <a:xfrm>
            <a:off x="2357070" y="349122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D53267-303E-480F-A9E4-5420B7F58A74}"/>
              </a:ext>
            </a:extLst>
          </p:cNvPr>
          <p:cNvSpPr>
            <a:spLocks noChangeAspect="1"/>
          </p:cNvSpPr>
          <p:nvPr/>
        </p:nvSpPr>
        <p:spPr>
          <a:xfrm>
            <a:off x="3823809" y="285426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C2887F8-720B-4C8F-A6B8-021D5AB56DC2}"/>
              </a:ext>
            </a:extLst>
          </p:cNvPr>
          <p:cNvSpPr>
            <a:spLocks noChangeAspect="1"/>
          </p:cNvSpPr>
          <p:nvPr/>
        </p:nvSpPr>
        <p:spPr>
          <a:xfrm>
            <a:off x="4502335" y="249634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5E0A98-312D-4B64-9BF3-194474A04F17}"/>
              </a:ext>
            </a:extLst>
          </p:cNvPr>
          <p:cNvSpPr>
            <a:spLocks noChangeAspect="1"/>
          </p:cNvSpPr>
          <p:nvPr/>
        </p:nvSpPr>
        <p:spPr>
          <a:xfrm>
            <a:off x="2148907" y="216805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1716BC-BA29-4E1E-B192-00BC538D22A7}"/>
              </a:ext>
            </a:extLst>
          </p:cNvPr>
          <p:cNvSpPr>
            <a:spLocks noChangeAspect="1"/>
          </p:cNvSpPr>
          <p:nvPr/>
        </p:nvSpPr>
        <p:spPr>
          <a:xfrm>
            <a:off x="3073525" y="411120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B85BF31-8010-4BBC-AA3A-48C4E81D1264}"/>
              </a:ext>
            </a:extLst>
          </p:cNvPr>
          <p:cNvSpPr>
            <a:spLocks noChangeAspect="1"/>
          </p:cNvSpPr>
          <p:nvPr/>
        </p:nvSpPr>
        <p:spPr>
          <a:xfrm>
            <a:off x="1766499" y="389569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D402E4E-5C55-4333-866C-16C36EFCEDED}"/>
              </a:ext>
            </a:extLst>
          </p:cNvPr>
          <p:cNvSpPr>
            <a:spLocks noChangeAspect="1"/>
          </p:cNvSpPr>
          <p:nvPr/>
        </p:nvSpPr>
        <p:spPr>
          <a:xfrm>
            <a:off x="2819124" y="285426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9E917E-356F-4ED4-8022-5BCCDF268DB8}"/>
              </a:ext>
            </a:extLst>
          </p:cNvPr>
          <p:cNvSpPr>
            <a:spLocks noChangeAspect="1"/>
          </p:cNvSpPr>
          <p:nvPr/>
        </p:nvSpPr>
        <p:spPr>
          <a:xfrm>
            <a:off x="3384527" y="378930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AB8505D-3046-4631-A116-527FA0BCE035}"/>
              </a:ext>
            </a:extLst>
          </p:cNvPr>
          <p:cNvSpPr>
            <a:spLocks noChangeAspect="1"/>
          </p:cNvSpPr>
          <p:nvPr/>
        </p:nvSpPr>
        <p:spPr>
          <a:xfrm>
            <a:off x="4070698" y="388623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E2DF361-0DBA-4861-B853-1F001DBA9500}"/>
              </a:ext>
            </a:extLst>
          </p:cNvPr>
          <p:cNvSpPr>
            <a:spLocks noChangeAspect="1"/>
          </p:cNvSpPr>
          <p:nvPr/>
        </p:nvSpPr>
        <p:spPr>
          <a:xfrm>
            <a:off x="2455612" y="326394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B39023-955E-4A82-8D61-658D60C311D6}"/>
              </a:ext>
            </a:extLst>
          </p:cNvPr>
          <p:cNvSpPr>
            <a:spLocks noChangeAspect="1"/>
          </p:cNvSpPr>
          <p:nvPr/>
        </p:nvSpPr>
        <p:spPr>
          <a:xfrm>
            <a:off x="2646267" y="345308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AF6EDEE-792F-4E6B-9E80-336A53D47BA1}"/>
              </a:ext>
            </a:extLst>
          </p:cNvPr>
          <p:cNvSpPr>
            <a:spLocks noChangeAspect="1"/>
          </p:cNvSpPr>
          <p:nvPr/>
        </p:nvSpPr>
        <p:spPr>
          <a:xfrm>
            <a:off x="4217129" y="252048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CC240B1-FB8E-47FF-A163-E2B5624A10EF}"/>
              </a:ext>
            </a:extLst>
          </p:cNvPr>
          <p:cNvSpPr>
            <a:spLocks noChangeAspect="1"/>
          </p:cNvSpPr>
          <p:nvPr/>
        </p:nvSpPr>
        <p:spPr>
          <a:xfrm>
            <a:off x="2557932" y="265076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AD43F4E-8300-4912-9CCE-25A0290C549E}"/>
              </a:ext>
            </a:extLst>
          </p:cNvPr>
          <p:cNvSpPr>
            <a:spLocks noChangeAspect="1"/>
          </p:cNvSpPr>
          <p:nvPr/>
        </p:nvSpPr>
        <p:spPr>
          <a:xfrm>
            <a:off x="1311701" y="305992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E627DF0-2658-41D5-98E6-3E5175675975}"/>
              </a:ext>
            </a:extLst>
          </p:cNvPr>
          <p:cNvSpPr>
            <a:spLocks noChangeAspect="1"/>
          </p:cNvSpPr>
          <p:nvPr/>
        </p:nvSpPr>
        <p:spPr>
          <a:xfrm>
            <a:off x="2297497" y="280636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DEE16B-1526-44A2-8E38-A2CCA40C8E8F}"/>
              </a:ext>
            </a:extLst>
          </p:cNvPr>
          <p:cNvSpPr>
            <a:spLocks noChangeAspect="1"/>
          </p:cNvSpPr>
          <p:nvPr/>
        </p:nvSpPr>
        <p:spPr>
          <a:xfrm>
            <a:off x="3052913" y="263171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AEDBD4-A031-43C4-AB95-951D71A3EA5B}"/>
              </a:ext>
            </a:extLst>
          </p:cNvPr>
          <p:cNvSpPr>
            <a:spLocks noChangeAspect="1"/>
          </p:cNvSpPr>
          <p:nvPr/>
        </p:nvSpPr>
        <p:spPr>
          <a:xfrm>
            <a:off x="1456730" y="366365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93B1399-CFC5-4AC8-B7FE-F3121B0A0C60}"/>
              </a:ext>
            </a:extLst>
          </p:cNvPr>
          <p:cNvSpPr>
            <a:spLocks noChangeAspect="1"/>
          </p:cNvSpPr>
          <p:nvPr/>
        </p:nvSpPr>
        <p:spPr>
          <a:xfrm>
            <a:off x="2548757" y="297246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078375E-544D-4391-B40E-9664A0AB50F5}"/>
              </a:ext>
            </a:extLst>
          </p:cNvPr>
          <p:cNvSpPr>
            <a:spLocks noChangeAspect="1"/>
          </p:cNvSpPr>
          <p:nvPr/>
        </p:nvSpPr>
        <p:spPr>
          <a:xfrm>
            <a:off x="3212537" y="336276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C32F-4A2F-403D-BDE9-C9CE54707C59}"/>
              </a:ext>
            </a:extLst>
          </p:cNvPr>
          <p:cNvSpPr>
            <a:spLocks noChangeAspect="1"/>
          </p:cNvSpPr>
          <p:nvPr/>
        </p:nvSpPr>
        <p:spPr>
          <a:xfrm>
            <a:off x="2720562" y="376303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98175C0-03AE-4F6A-BA47-7929C741B1BD}"/>
              </a:ext>
            </a:extLst>
          </p:cNvPr>
          <p:cNvSpPr>
            <a:spLocks noChangeAspect="1"/>
          </p:cNvSpPr>
          <p:nvPr/>
        </p:nvSpPr>
        <p:spPr>
          <a:xfrm>
            <a:off x="2454583" y="426195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A003CFF-A467-4445-9F8F-9E4DC5D414D4}"/>
              </a:ext>
            </a:extLst>
          </p:cNvPr>
          <p:cNvSpPr>
            <a:spLocks noChangeAspect="1"/>
          </p:cNvSpPr>
          <p:nvPr/>
        </p:nvSpPr>
        <p:spPr>
          <a:xfrm>
            <a:off x="4057120" y="318964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43D252-7D45-42AC-9840-A00E1ACEEA20}"/>
              </a:ext>
            </a:extLst>
          </p:cNvPr>
          <p:cNvSpPr>
            <a:spLocks noChangeAspect="1"/>
          </p:cNvSpPr>
          <p:nvPr/>
        </p:nvSpPr>
        <p:spPr>
          <a:xfrm>
            <a:off x="3394809" y="288723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1EDDF39-CE98-4495-B067-BE2647B9309D}"/>
              </a:ext>
            </a:extLst>
          </p:cNvPr>
          <p:cNvSpPr>
            <a:spLocks noChangeAspect="1"/>
          </p:cNvSpPr>
          <p:nvPr/>
        </p:nvSpPr>
        <p:spPr>
          <a:xfrm>
            <a:off x="2838309" y="236266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B7F7AF-8064-4B1A-92A6-35AE434FC9A3}"/>
              </a:ext>
            </a:extLst>
          </p:cNvPr>
          <p:cNvSpPr>
            <a:spLocks noChangeAspect="1"/>
          </p:cNvSpPr>
          <p:nvPr/>
        </p:nvSpPr>
        <p:spPr>
          <a:xfrm>
            <a:off x="1120207" y="336006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F692B09-D28A-4AE0-8B7B-86FC46FEAE8F}"/>
              </a:ext>
            </a:extLst>
          </p:cNvPr>
          <p:cNvSpPr>
            <a:spLocks noChangeAspect="1"/>
          </p:cNvSpPr>
          <p:nvPr/>
        </p:nvSpPr>
        <p:spPr>
          <a:xfrm>
            <a:off x="3358582" y="310107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5E34AC7-AABC-4A7B-803F-CFE15A92D8DF}"/>
              </a:ext>
            </a:extLst>
          </p:cNvPr>
          <p:cNvSpPr>
            <a:spLocks noChangeAspect="1"/>
          </p:cNvSpPr>
          <p:nvPr/>
        </p:nvSpPr>
        <p:spPr>
          <a:xfrm>
            <a:off x="3052913" y="308163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480788F-9EFB-481C-8E8D-AC4B83ABFBF4}"/>
              </a:ext>
            </a:extLst>
          </p:cNvPr>
          <p:cNvSpPr>
            <a:spLocks noChangeAspect="1"/>
          </p:cNvSpPr>
          <p:nvPr/>
        </p:nvSpPr>
        <p:spPr>
          <a:xfrm>
            <a:off x="2509967" y="386360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622789-7503-4EEC-84E6-149E2E26D0EC}"/>
              </a:ext>
            </a:extLst>
          </p:cNvPr>
          <p:cNvSpPr>
            <a:spLocks noChangeAspect="1"/>
          </p:cNvSpPr>
          <p:nvPr/>
        </p:nvSpPr>
        <p:spPr>
          <a:xfrm>
            <a:off x="3613560" y="220169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92CDE57-2F47-470B-8220-39405FCB77CF}"/>
              </a:ext>
            </a:extLst>
          </p:cNvPr>
          <p:cNvSpPr>
            <a:spLocks noChangeAspect="1"/>
          </p:cNvSpPr>
          <p:nvPr/>
        </p:nvSpPr>
        <p:spPr>
          <a:xfrm>
            <a:off x="2999851" y="447384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43112E-2FD9-41F5-B8E2-F5CEF303E52C}"/>
              </a:ext>
            </a:extLst>
          </p:cNvPr>
          <p:cNvSpPr>
            <a:spLocks noChangeAspect="1"/>
          </p:cNvSpPr>
          <p:nvPr/>
        </p:nvSpPr>
        <p:spPr>
          <a:xfrm>
            <a:off x="3711471" y="326026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5385EBE-B733-4516-83E7-B08A617A85EB}"/>
              </a:ext>
            </a:extLst>
          </p:cNvPr>
          <p:cNvSpPr>
            <a:spLocks noChangeAspect="1"/>
          </p:cNvSpPr>
          <p:nvPr/>
        </p:nvSpPr>
        <p:spPr>
          <a:xfrm>
            <a:off x="3841057" y="414289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4B5DB3-5577-4D68-8BE4-02C247266246}"/>
              </a:ext>
            </a:extLst>
          </p:cNvPr>
          <p:cNvSpPr>
            <a:spLocks noChangeAspect="1"/>
          </p:cNvSpPr>
          <p:nvPr/>
        </p:nvSpPr>
        <p:spPr>
          <a:xfrm>
            <a:off x="4780135" y="253306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C17CB5F-9462-479D-AE1A-6BA6EECA2CBC}"/>
              </a:ext>
            </a:extLst>
          </p:cNvPr>
          <p:cNvSpPr>
            <a:spLocks noChangeAspect="1"/>
          </p:cNvSpPr>
          <p:nvPr/>
        </p:nvSpPr>
        <p:spPr>
          <a:xfrm>
            <a:off x="5916756" y="253306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384CE24-D1FB-42E1-AC7A-57DA334F3A9A}"/>
              </a:ext>
            </a:extLst>
          </p:cNvPr>
          <p:cNvSpPr>
            <a:spLocks noChangeAspect="1"/>
          </p:cNvSpPr>
          <p:nvPr/>
        </p:nvSpPr>
        <p:spPr>
          <a:xfrm>
            <a:off x="5353750" y="240882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D717980-2CF0-4230-9421-E289841701A7}"/>
              </a:ext>
            </a:extLst>
          </p:cNvPr>
          <p:cNvSpPr>
            <a:spLocks noChangeAspect="1"/>
          </p:cNvSpPr>
          <p:nvPr/>
        </p:nvSpPr>
        <p:spPr>
          <a:xfrm>
            <a:off x="5986431" y="288908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789F9D9-8810-4DF7-B6CC-AA23D33C0EA4}"/>
              </a:ext>
            </a:extLst>
          </p:cNvPr>
          <p:cNvSpPr>
            <a:spLocks noChangeAspect="1"/>
          </p:cNvSpPr>
          <p:nvPr/>
        </p:nvSpPr>
        <p:spPr>
          <a:xfrm>
            <a:off x="6017094" y="376216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10EFB7C-A4C0-4243-9DAF-472B444338DB}"/>
              </a:ext>
            </a:extLst>
          </p:cNvPr>
          <p:cNvSpPr>
            <a:spLocks noChangeAspect="1"/>
          </p:cNvSpPr>
          <p:nvPr/>
        </p:nvSpPr>
        <p:spPr>
          <a:xfrm>
            <a:off x="6359191" y="272870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B978FE3-7531-4CF6-AFD9-3E638CF69BC3}"/>
              </a:ext>
            </a:extLst>
          </p:cNvPr>
          <p:cNvSpPr>
            <a:spLocks noChangeAspect="1"/>
          </p:cNvSpPr>
          <p:nvPr/>
        </p:nvSpPr>
        <p:spPr>
          <a:xfrm>
            <a:off x="7437586" y="222548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E74DC07-8EA0-456D-AF88-37EF89A99D86}"/>
              </a:ext>
            </a:extLst>
          </p:cNvPr>
          <p:cNvSpPr>
            <a:spLocks noChangeAspect="1"/>
          </p:cNvSpPr>
          <p:nvPr/>
        </p:nvSpPr>
        <p:spPr>
          <a:xfrm>
            <a:off x="6083962" y="409261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4BF6449-014D-4E78-9B73-D7A847E7E623}"/>
              </a:ext>
            </a:extLst>
          </p:cNvPr>
          <p:cNvSpPr>
            <a:spLocks noChangeAspect="1"/>
          </p:cNvSpPr>
          <p:nvPr/>
        </p:nvSpPr>
        <p:spPr>
          <a:xfrm>
            <a:off x="7352257" y="351386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7DDB4CD-4022-4B42-A43C-34CBB9E1CAF7}"/>
              </a:ext>
            </a:extLst>
          </p:cNvPr>
          <p:cNvSpPr>
            <a:spLocks noChangeAspect="1"/>
          </p:cNvSpPr>
          <p:nvPr/>
        </p:nvSpPr>
        <p:spPr>
          <a:xfrm>
            <a:off x="3507172" y="433477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4F4AEA5-755F-4970-AE80-0F5DEBEF381D}"/>
              </a:ext>
            </a:extLst>
          </p:cNvPr>
          <p:cNvSpPr>
            <a:spLocks noChangeAspect="1"/>
          </p:cNvSpPr>
          <p:nvPr/>
        </p:nvSpPr>
        <p:spPr>
          <a:xfrm>
            <a:off x="5037471" y="288723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D07AD65-CC86-47CC-999D-9B93C482B0A1}"/>
              </a:ext>
            </a:extLst>
          </p:cNvPr>
          <p:cNvSpPr>
            <a:spLocks noChangeAspect="1"/>
          </p:cNvSpPr>
          <p:nvPr/>
        </p:nvSpPr>
        <p:spPr>
          <a:xfrm>
            <a:off x="4068539" y="208398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600CB4D-E076-4122-883A-709323ED28E9}"/>
              </a:ext>
            </a:extLst>
          </p:cNvPr>
          <p:cNvSpPr>
            <a:spLocks noChangeAspect="1"/>
          </p:cNvSpPr>
          <p:nvPr/>
        </p:nvSpPr>
        <p:spPr>
          <a:xfrm>
            <a:off x="6214433" y="232977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00220F5-E44D-4BCB-83AA-D77C1F5FE759}"/>
              </a:ext>
            </a:extLst>
          </p:cNvPr>
          <p:cNvSpPr>
            <a:spLocks noChangeAspect="1"/>
          </p:cNvSpPr>
          <p:nvPr/>
        </p:nvSpPr>
        <p:spPr>
          <a:xfrm>
            <a:off x="5654088" y="294018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4D85D46-B040-4402-BD7C-35CD2EF2467D}"/>
              </a:ext>
            </a:extLst>
          </p:cNvPr>
          <p:cNvSpPr>
            <a:spLocks noChangeAspect="1"/>
          </p:cNvSpPr>
          <p:nvPr/>
        </p:nvSpPr>
        <p:spPr>
          <a:xfrm>
            <a:off x="6166096" y="360172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BA2CA7-4CD8-4331-889D-1D689603C23A}"/>
              </a:ext>
            </a:extLst>
          </p:cNvPr>
          <p:cNvSpPr>
            <a:spLocks noChangeAspect="1"/>
          </p:cNvSpPr>
          <p:nvPr/>
        </p:nvSpPr>
        <p:spPr>
          <a:xfrm>
            <a:off x="6757459" y="234775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FE88D0B-2AA6-4D2E-B091-D473625B52BD}"/>
              </a:ext>
            </a:extLst>
          </p:cNvPr>
          <p:cNvSpPr>
            <a:spLocks noChangeAspect="1"/>
          </p:cNvSpPr>
          <p:nvPr/>
        </p:nvSpPr>
        <p:spPr>
          <a:xfrm>
            <a:off x="6036554" y="323657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55D40B7-71D4-4B36-BB88-0EBEF970B811}"/>
              </a:ext>
            </a:extLst>
          </p:cNvPr>
          <p:cNvSpPr>
            <a:spLocks noChangeAspect="1"/>
          </p:cNvSpPr>
          <p:nvPr/>
        </p:nvSpPr>
        <p:spPr>
          <a:xfrm>
            <a:off x="4935370" y="245781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6D592C6-6192-4E06-8376-5E2E8ABABC28}"/>
              </a:ext>
            </a:extLst>
          </p:cNvPr>
          <p:cNvSpPr>
            <a:spLocks noChangeAspect="1"/>
          </p:cNvSpPr>
          <p:nvPr/>
        </p:nvSpPr>
        <p:spPr>
          <a:xfrm>
            <a:off x="6443336" y="379203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049E913-769B-471C-854D-804105BF01BA}"/>
              </a:ext>
            </a:extLst>
          </p:cNvPr>
          <p:cNvSpPr>
            <a:spLocks noChangeAspect="1"/>
          </p:cNvSpPr>
          <p:nvPr/>
        </p:nvSpPr>
        <p:spPr>
          <a:xfrm>
            <a:off x="5295519" y="279159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8990F1-4692-41E3-9FBF-201C5F273186}"/>
              </a:ext>
            </a:extLst>
          </p:cNvPr>
          <p:cNvSpPr>
            <a:spLocks noChangeAspect="1"/>
          </p:cNvSpPr>
          <p:nvPr/>
        </p:nvSpPr>
        <p:spPr>
          <a:xfrm>
            <a:off x="4422905" y="293090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715289-6D8C-4B82-96F1-99CCE16C342B}"/>
              </a:ext>
            </a:extLst>
          </p:cNvPr>
          <p:cNvSpPr>
            <a:spLocks noChangeAspect="1"/>
          </p:cNvSpPr>
          <p:nvPr/>
        </p:nvSpPr>
        <p:spPr>
          <a:xfrm>
            <a:off x="6522546" y="219069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B24AE3D-BD85-4E99-93D3-4BDD87EF064A}"/>
              </a:ext>
            </a:extLst>
          </p:cNvPr>
          <p:cNvSpPr>
            <a:spLocks noChangeAspect="1"/>
          </p:cNvSpPr>
          <p:nvPr/>
        </p:nvSpPr>
        <p:spPr>
          <a:xfrm>
            <a:off x="4482695" y="343169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C1468FD-E741-4C23-9938-9256EDC2A910}"/>
              </a:ext>
            </a:extLst>
          </p:cNvPr>
          <p:cNvSpPr>
            <a:spLocks noChangeAspect="1"/>
          </p:cNvSpPr>
          <p:nvPr/>
        </p:nvSpPr>
        <p:spPr>
          <a:xfrm>
            <a:off x="4994981" y="429746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92840F-2190-4962-86BF-F327E8F38579}"/>
              </a:ext>
            </a:extLst>
          </p:cNvPr>
          <p:cNvSpPr>
            <a:spLocks noChangeAspect="1"/>
          </p:cNvSpPr>
          <p:nvPr/>
        </p:nvSpPr>
        <p:spPr>
          <a:xfrm>
            <a:off x="7192763" y="287690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2AE92C2-899B-4D33-8BE5-BC75EBFD1E27}"/>
              </a:ext>
            </a:extLst>
          </p:cNvPr>
          <p:cNvSpPr>
            <a:spLocks noChangeAspect="1"/>
          </p:cNvSpPr>
          <p:nvPr/>
        </p:nvSpPr>
        <p:spPr>
          <a:xfrm>
            <a:off x="4856237" y="372663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0835199-961F-4EB1-A04F-22DE2ED08DB4}"/>
              </a:ext>
            </a:extLst>
          </p:cNvPr>
          <p:cNvSpPr>
            <a:spLocks noChangeAspect="1"/>
          </p:cNvSpPr>
          <p:nvPr/>
        </p:nvSpPr>
        <p:spPr>
          <a:xfrm>
            <a:off x="7153753" y="327194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30E7934-74C4-4E1A-9CF3-E2A6B15562D2}"/>
              </a:ext>
            </a:extLst>
          </p:cNvPr>
          <p:cNvSpPr>
            <a:spLocks noChangeAspect="1"/>
          </p:cNvSpPr>
          <p:nvPr/>
        </p:nvSpPr>
        <p:spPr>
          <a:xfrm>
            <a:off x="6829251" y="328657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7B239F3-2EDF-4639-8174-53FAB2E79200}"/>
              </a:ext>
            </a:extLst>
          </p:cNvPr>
          <p:cNvSpPr>
            <a:spLocks noChangeAspect="1"/>
          </p:cNvSpPr>
          <p:nvPr/>
        </p:nvSpPr>
        <p:spPr>
          <a:xfrm>
            <a:off x="7019906" y="347572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D1F7B6D-B410-4D25-9DD1-85E9AA728612}"/>
              </a:ext>
            </a:extLst>
          </p:cNvPr>
          <p:cNvSpPr>
            <a:spLocks noChangeAspect="1"/>
          </p:cNvSpPr>
          <p:nvPr/>
        </p:nvSpPr>
        <p:spPr>
          <a:xfrm>
            <a:off x="5688839" y="245781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02FA02F-5780-46E4-AC66-2174792F3D68}"/>
              </a:ext>
            </a:extLst>
          </p:cNvPr>
          <p:cNvSpPr>
            <a:spLocks noChangeAspect="1"/>
          </p:cNvSpPr>
          <p:nvPr/>
        </p:nvSpPr>
        <p:spPr>
          <a:xfrm>
            <a:off x="6722482" y="290334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27F06AA-09F9-45F4-A927-DD2F49462F85}"/>
              </a:ext>
            </a:extLst>
          </p:cNvPr>
          <p:cNvSpPr>
            <a:spLocks noChangeAspect="1"/>
          </p:cNvSpPr>
          <p:nvPr/>
        </p:nvSpPr>
        <p:spPr>
          <a:xfrm>
            <a:off x="5279455" y="317022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B29A533-0C19-4105-83CD-D89EB48C093E}"/>
              </a:ext>
            </a:extLst>
          </p:cNvPr>
          <p:cNvSpPr>
            <a:spLocks noChangeAspect="1"/>
          </p:cNvSpPr>
          <p:nvPr/>
        </p:nvSpPr>
        <p:spPr>
          <a:xfrm>
            <a:off x="6383013" y="319765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D28891D-DB48-4BB6-BA69-733811612AC8}"/>
              </a:ext>
            </a:extLst>
          </p:cNvPr>
          <p:cNvSpPr>
            <a:spLocks noChangeAspect="1"/>
          </p:cNvSpPr>
          <p:nvPr/>
        </p:nvSpPr>
        <p:spPr>
          <a:xfrm>
            <a:off x="7426552" y="265435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19C849C-2A2F-45AB-A77E-FEFA728C1046}"/>
              </a:ext>
            </a:extLst>
          </p:cNvPr>
          <p:cNvSpPr>
            <a:spLocks noChangeAspect="1"/>
          </p:cNvSpPr>
          <p:nvPr/>
        </p:nvSpPr>
        <p:spPr>
          <a:xfrm>
            <a:off x="5590852" y="371137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C73E00A-D73B-456F-8E39-0A669026A824}"/>
              </a:ext>
            </a:extLst>
          </p:cNvPr>
          <p:cNvSpPr>
            <a:spLocks noChangeAspect="1"/>
          </p:cNvSpPr>
          <p:nvPr/>
        </p:nvSpPr>
        <p:spPr>
          <a:xfrm>
            <a:off x="6922396" y="299509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A76F5B9-FF60-49C7-AA90-D86A510E0709}"/>
              </a:ext>
            </a:extLst>
          </p:cNvPr>
          <p:cNvSpPr>
            <a:spLocks noChangeAspect="1"/>
          </p:cNvSpPr>
          <p:nvPr/>
        </p:nvSpPr>
        <p:spPr>
          <a:xfrm>
            <a:off x="6664405" y="351506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94068B5-182D-49B1-94EE-21EEC38B09BC}"/>
              </a:ext>
            </a:extLst>
          </p:cNvPr>
          <p:cNvSpPr>
            <a:spLocks noChangeAspect="1"/>
          </p:cNvSpPr>
          <p:nvPr/>
        </p:nvSpPr>
        <p:spPr>
          <a:xfrm>
            <a:off x="7094201" y="378567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655D01C-C526-4AD8-8700-4D589A44E1A2}"/>
              </a:ext>
            </a:extLst>
          </p:cNvPr>
          <p:cNvSpPr>
            <a:spLocks noChangeAspect="1"/>
          </p:cNvSpPr>
          <p:nvPr/>
        </p:nvSpPr>
        <p:spPr>
          <a:xfrm>
            <a:off x="4311409" y="420628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86B4AA6-2D90-444C-9558-CF1BDEE394F5}"/>
              </a:ext>
            </a:extLst>
          </p:cNvPr>
          <p:cNvSpPr>
            <a:spLocks noChangeAspect="1"/>
          </p:cNvSpPr>
          <p:nvPr/>
        </p:nvSpPr>
        <p:spPr>
          <a:xfrm>
            <a:off x="5688839" y="434861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01C45F-D73A-455F-9A29-7392C8EC8FED}"/>
              </a:ext>
            </a:extLst>
          </p:cNvPr>
          <p:cNvSpPr>
            <a:spLocks noChangeAspect="1"/>
          </p:cNvSpPr>
          <p:nvPr/>
        </p:nvSpPr>
        <p:spPr>
          <a:xfrm>
            <a:off x="4866519" y="282456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23369A6-454A-44AE-80EA-F6F73A9EC570}"/>
              </a:ext>
            </a:extLst>
          </p:cNvPr>
          <p:cNvSpPr>
            <a:spLocks noChangeAspect="1"/>
          </p:cNvSpPr>
          <p:nvPr/>
        </p:nvSpPr>
        <p:spPr>
          <a:xfrm>
            <a:off x="7211948" y="238530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5193FDC-475C-4BBC-800C-4D56E3082E43}"/>
              </a:ext>
            </a:extLst>
          </p:cNvPr>
          <p:cNvSpPr>
            <a:spLocks noChangeAspect="1"/>
          </p:cNvSpPr>
          <p:nvPr/>
        </p:nvSpPr>
        <p:spPr>
          <a:xfrm>
            <a:off x="5493846" y="338269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B81B270-4F92-4D2F-A49B-09F3A0115BB4}"/>
              </a:ext>
            </a:extLst>
          </p:cNvPr>
          <p:cNvSpPr>
            <a:spLocks noChangeAspect="1"/>
          </p:cNvSpPr>
          <p:nvPr/>
        </p:nvSpPr>
        <p:spPr>
          <a:xfrm>
            <a:off x="4830292" y="303840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219E042-E837-4453-91CE-F30058BC5337}"/>
              </a:ext>
            </a:extLst>
          </p:cNvPr>
          <p:cNvSpPr>
            <a:spLocks noChangeAspect="1"/>
          </p:cNvSpPr>
          <p:nvPr/>
        </p:nvSpPr>
        <p:spPr>
          <a:xfrm>
            <a:off x="7426552" y="310427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0A71827-696A-48D8-9872-DDB7471F54C5}"/>
              </a:ext>
            </a:extLst>
          </p:cNvPr>
          <p:cNvSpPr>
            <a:spLocks noChangeAspect="1"/>
          </p:cNvSpPr>
          <p:nvPr/>
        </p:nvSpPr>
        <p:spPr>
          <a:xfrm>
            <a:off x="4626661" y="445446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A98E0E36-0904-47D2-B720-AFD086C66FA5}"/>
              </a:ext>
            </a:extLst>
          </p:cNvPr>
          <p:cNvSpPr>
            <a:spLocks noChangeAspect="1"/>
          </p:cNvSpPr>
          <p:nvPr/>
        </p:nvSpPr>
        <p:spPr>
          <a:xfrm>
            <a:off x="5085270" y="213902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A9A9B22F-7157-4BE5-83F1-8AC3F3415DC9}"/>
              </a:ext>
            </a:extLst>
          </p:cNvPr>
          <p:cNvSpPr>
            <a:spLocks noChangeAspect="1"/>
          </p:cNvSpPr>
          <p:nvPr/>
        </p:nvSpPr>
        <p:spPr>
          <a:xfrm>
            <a:off x="4142834" y="351183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7C04CC2-59E3-4B89-BE96-CAD3F7D85618}"/>
              </a:ext>
            </a:extLst>
          </p:cNvPr>
          <p:cNvSpPr>
            <a:spLocks noChangeAspect="1"/>
          </p:cNvSpPr>
          <p:nvPr/>
        </p:nvSpPr>
        <p:spPr>
          <a:xfrm>
            <a:off x="5173233" y="344476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A3E179F-351C-4305-9E76-549746F423EB}"/>
              </a:ext>
            </a:extLst>
          </p:cNvPr>
          <p:cNvSpPr>
            <a:spLocks noChangeAspect="1"/>
          </p:cNvSpPr>
          <p:nvPr/>
        </p:nvSpPr>
        <p:spPr>
          <a:xfrm>
            <a:off x="5312767" y="408022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ontent Placeholder 5">
            <a:extLst>
              <a:ext uri="{FF2B5EF4-FFF2-40B4-BE49-F238E27FC236}">
                <a16:creationId xmlns:a16="http://schemas.microsoft.com/office/drawing/2014/main" id="{BDEDD976-2114-48C4-BCAB-CA5BFDCA7F63}"/>
              </a:ext>
            </a:extLst>
          </p:cNvPr>
          <p:cNvSpPr txBox="1">
            <a:spLocks/>
          </p:cNvSpPr>
          <p:nvPr/>
        </p:nvSpPr>
        <p:spPr>
          <a:xfrm>
            <a:off x="8355311" y="2994540"/>
            <a:ext cx="3537808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Given Project Information and Our Customer</a:t>
            </a:r>
          </a:p>
        </p:txBody>
      </p:sp>
      <p:sp>
        <p:nvSpPr>
          <p:cNvPr id="114" name="Content Placeholder 5">
            <a:extLst>
              <a:ext uri="{FF2B5EF4-FFF2-40B4-BE49-F238E27FC236}">
                <a16:creationId xmlns:a16="http://schemas.microsoft.com/office/drawing/2014/main" id="{C17DDAC4-52A7-4B14-B547-81CF2EE485F9}"/>
              </a:ext>
            </a:extLst>
          </p:cNvPr>
          <p:cNvSpPr txBox="1">
            <a:spLocks/>
          </p:cNvSpPr>
          <p:nvPr/>
        </p:nvSpPr>
        <p:spPr>
          <a:xfrm>
            <a:off x="12954000" y="1143000"/>
            <a:ext cx="3537808" cy="5883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Narrowed the Focus Trough the Scope and Customer Needs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39A681DB-E66C-4B25-8D63-5C875ECC5169}"/>
              </a:ext>
            </a:extLst>
          </p:cNvPr>
          <p:cNvSpPr/>
          <p:nvPr/>
        </p:nvSpPr>
        <p:spPr>
          <a:xfrm rot="3089779">
            <a:off x="-5715846" y="2511811"/>
            <a:ext cx="2928255" cy="1149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5A02B01D-B5E9-46C4-8BB0-F43ADC21BDF0}"/>
              </a:ext>
            </a:extLst>
          </p:cNvPr>
          <p:cNvSpPr/>
          <p:nvPr/>
        </p:nvSpPr>
        <p:spPr>
          <a:xfrm rot="18725224">
            <a:off x="14168223" y="3214461"/>
            <a:ext cx="2928255" cy="1149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73786393-C340-4E32-8C7F-1D78E93E2CCE}"/>
              </a:ext>
            </a:extLst>
          </p:cNvPr>
          <p:cNvSpPr/>
          <p:nvPr/>
        </p:nvSpPr>
        <p:spPr>
          <a:xfrm rot="16200000">
            <a:off x="13960455" y="6490149"/>
            <a:ext cx="1674649" cy="1243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E8C2C1F8-7F1B-474C-802C-02B02ECBEC35}"/>
              </a:ext>
            </a:extLst>
          </p:cNvPr>
          <p:cNvSpPr/>
          <p:nvPr/>
        </p:nvSpPr>
        <p:spPr>
          <a:xfrm rot="16200000">
            <a:off x="-5024398" y="6370374"/>
            <a:ext cx="1674649" cy="1243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396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432550"/>
            <a:ext cx="2743200" cy="366713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71917A-526C-40BE-90F5-8A8946838E95}"/>
              </a:ext>
            </a:extLst>
          </p:cNvPr>
          <p:cNvSpPr txBox="1">
            <a:spLocks/>
          </p:cNvSpPr>
          <p:nvPr/>
        </p:nvSpPr>
        <p:spPr>
          <a:xfrm>
            <a:off x="6701883" y="6467588"/>
            <a:ext cx="2286000" cy="297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F8C36F1-1CE6-45C9-8FEB-A64C1C903A21}"/>
              </a:ext>
            </a:extLst>
          </p:cNvPr>
          <p:cNvSpPr txBox="1">
            <a:spLocks/>
          </p:cNvSpPr>
          <p:nvPr/>
        </p:nvSpPr>
        <p:spPr>
          <a:xfrm>
            <a:off x="3314700" y="280988"/>
            <a:ext cx="5562600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What Have We Done So Far?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EE1B60-7A7D-49BD-8657-BC44AB1D1307}"/>
              </a:ext>
            </a:extLst>
          </p:cNvPr>
          <p:cNvSpPr>
            <a:spLocks noChangeAspect="1"/>
          </p:cNvSpPr>
          <p:nvPr/>
        </p:nvSpPr>
        <p:spPr>
          <a:xfrm>
            <a:off x="3840566" y="296965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35B5E2-05F9-4756-B8AC-99208A1B5967}"/>
              </a:ext>
            </a:extLst>
          </p:cNvPr>
          <p:cNvSpPr>
            <a:spLocks noChangeAspect="1"/>
          </p:cNvSpPr>
          <p:nvPr/>
        </p:nvSpPr>
        <p:spPr>
          <a:xfrm>
            <a:off x="4788864" y="138892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32A066-FC39-453C-8ADF-8D1F1A11E78D}"/>
              </a:ext>
            </a:extLst>
          </p:cNvPr>
          <p:cNvSpPr>
            <a:spLocks noChangeAspect="1"/>
          </p:cNvSpPr>
          <p:nvPr/>
        </p:nvSpPr>
        <p:spPr>
          <a:xfrm>
            <a:off x="2999729" y="170142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AAE832-7899-403F-90A3-BDA6FA667052}"/>
              </a:ext>
            </a:extLst>
          </p:cNvPr>
          <p:cNvSpPr>
            <a:spLocks noChangeAspect="1"/>
          </p:cNvSpPr>
          <p:nvPr/>
        </p:nvSpPr>
        <p:spPr>
          <a:xfrm>
            <a:off x="1518854" y="166409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1904C5-6DF7-46B3-8E28-8B78B3F0491C}"/>
              </a:ext>
            </a:extLst>
          </p:cNvPr>
          <p:cNvSpPr>
            <a:spLocks noChangeAspect="1"/>
          </p:cNvSpPr>
          <p:nvPr/>
        </p:nvSpPr>
        <p:spPr>
          <a:xfrm>
            <a:off x="2008827" y="259906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5A38BC-DA51-44D7-86E5-9EC7529060C4}"/>
              </a:ext>
            </a:extLst>
          </p:cNvPr>
          <p:cNvSpPr>
            <a:spLocks noChangeAspect="1"/>
          </p:cNvSpPr>
          <p:nvPr/>
        </p:nvSpPr>
        <p:spPr>
          <a:xfrm>
            <a:off x="1403785" y="192150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F082F3-329D-4614-BD09-B9EEB34BBADF}"/>
              </a:ext>
            </a:extLst>
          </p:cNvPr>
          <p:cNvSpPr>
            <a:spLocks noChangeAspect="1"/>
          </p:cNvSpPr>
          <p:nvPr/>
        </p:nvSpPr>
        <p:spPr>
          <a:xfrm>
            <a:off x="2304182" y="134045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D7CDC6-484B-4643-9AD5-C0C86445872C}"/>
              </a:ext>
            </a:extLst>
          </p:cNvPr>
          <p:cNvSpPr>
            <a:spLocks noChangeAspect="1"/>
          </p:cNvSpPr>
          <p:nvPr/>
        </p:nvSpPr>
        <p:spPr>
          <a:xfrm>
            <a:off x="2740056" y="242792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7E8790-C97E-45D6-B3D7-7FCF006A7884}"/>
              </a:ext>
            </a:extLst>
          </p:cNvPr>
          <p:cNvSpPr>
            <a:spLocks noChangeAspect="1"/>
          </p:cNvSpPr>
          <p:nvPr/>
        </p:nvSpPr>
        <p:spPr>
          <a:xfrm>
            <a:off x="2755566" y="263876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5FC574-B063-4C77-BEAD-631A9BC96624}"/>
              </a:ext>
            </a:extLst>
          </p:cNvPr>
          <p:cNvSpPr>
            <a:spLocks noChangeAspect="1"/>
          </p:cNvSpPr>
          <p:nvPr/>
        </p:nvSpPr>
        <p:spPr>
          <a:xfrm>
            <a:off x="1950455" y="188962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451A2C-92F7-44C0-A373-5B1D879D7F92}"/>
              </a:ext>
            </a:extLst>
          </p:cNvPr>
          <p:cNvSpPr>
            <a:spLocks noChangeAspect="1"/>
          </p:cNvSpPr>
          <p:nvPr/>
        </p:nvSpPr>
        <p:spPr>
          <a:xfrm>
            <a:off x="2549980" y="149944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BA8694-5914-4444-B44A-99E8E4008520}"/>
              </a:ext>
            </a:extLst>
          </p:cNvPr>
          <p:cNvSpPr>
            <a:spLocks noChangeAspect="1"/>
          </p:cNvSpPr>
          <p:nvPr/>
        </p:nvSpPr>
        <p:spPr>
          <a:xfrm>
            <a:off x="3055710" y="282106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5EC416-1ADB-4B10-8BB5-8FFFF0839FD5}"/>
              </a:ext>
            </a:extLst>
          </p:cNvPr>
          <p:cNvSpPr>
            <a:spLocks noChangeAspect="1"/>
          </p:cNvSpPr>
          <p:nvPr/>
        </p:nvSpPr>
        <p:spPr>
          <a:xfrm>
            <a:off x="5166053" y="152356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8FAC7F-9D43-4A37-89A2-610089451019}"/>
              </a:ext>
            </a:extLst>
          </p:cNvPr>
          <p:cNvSpPr>
            <a:spLocks noChangeAspect="1"/>
          </p:cNvSpPr>
          <p:nvPr/>
        </p:nvSpPr>
        <p:spPr>
          <a:xfrm>
            <a:off x="5599556" y="199432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04556E-BB67-4CE0-8CAD-39D19BF10CB9}"/>
              </a:ext>
            </a:extLst>
          </p:cNvPr>
          <p:cNvSpPr>
            <a:spLocks noChangeAspect="1"/>
          </p:cNvSpPr>
          <p:nvPr/>
        </p:nvSpPr>
        <p:spPr>
          <a:xfrm>
            <a:off x="2106074" y="174412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5456C9-5B7C-4A0B-84DC-A08D158E854B}"/>
              </a:ext>
            </a:extLst>
          </p:cNvPr>
          <p:cNvSpPr>
            <a:spLocks noChangeAspect="1"/>
          </p:cNvSpPr>
          <p:nvPr/>
        </p:nvSpPr>
        <p:spPr>
          <a:xfrm>
            <a:off x="2580676" y="181970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7D9F2B3-DDDB-4BD9-A158-D142C489293C}"/>
              </a:ext>
            </a:extLst>
          </p:cNvPr>
          <p:cNvSpPr>
            <a:spLocks noChangeAspect="1"/>
          </p:cNvSpPr>
          <p:nvPr/>
        </p:nvSpPr>
        <p:spPr>
          <a:xfrm>
            <a:off x="2343800" y="297889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B28454D-383B-4263-97E5-34CA93559250}"/>
              </a:ext>
            </a:extLst>
          </p:cNvPr>
          <p:cNvSpPr>
            <a:spLocks noChangeAspect="1"/>
          </p:cNvSpPr>
          <p:nvPr/>
        </p:nvSpPr>
        <p:spPr>
          <a:xfrm>
            <a:off x="2703895" y="165809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1A12A7-E415-4EC9-923E-0568EFB2FFD0}"/>
              </a:ext>
            </a:extLst>
          </p:cNvPr>
          <p:cNvSpPr>
            <a:spLocks noChangeAspect="1"/>
          </p:cNvSpPr>
          <p:nvPr/>
        </p:nvSpPr>
        <p:spPr>
          <a:xfrm>
            <a:off x="1716574" y="185357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D53267-303E-480F-A9E4-5420B7F58A74}"/>
              </a:ext>
            </a:extLst>
          </p:cNvPr>
          <p:cNvSpPr>
            <a:spLocks noChangeAspect="1"/>
          </p:cNvSpPr>
          <p:nvPr/>
        </p:nvSpPr>
        <p:spPr>
          <a:xfrm>
            <a:off x="3064044" y="199187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C2887F8-720B-4C8F-A6B8-021D5AB56DC2}"/>
              </a:ext>
            </a:extLst>
          </p:cNvPr>
          <p:cNvSpPr>
            <a:spLocks noChangeAspect="1"/>
          </p:cNvSpPr>
          <p:nvPr/>
        </p:nvSpPr>
        <p:spPr>
          <a:xfrm>
            <a:off x="3742570" y="163395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5E0A98-312D-4B64-9BF3-194474A04F17}"/>
              </a:ext>
            </a:extLst>
          </p:cNvPr>
          <p:cNvSpPr>
            <a:spLocks noChangeAspect="1"/>
          </p:cNvSpPr>
          <p:nvPr/>
        </p:nvSpPr>
        <p:spPr>
          <a:xfrm>
            <a:off x="2442690" y="199145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1716BC-BA29-4E1E-B192-00BC538D22A7}"/>
              </a:ext>
            </a:extLst>
          </p:cNvPr>
          <p:cNvSpPr>
            <a:spLocks noChangeAspect="1"/>
          </p:cNvSpPr>
          <p:nvPr/>
        </p:nvSpPr>
        <p:spPr>
          <a:xfrm>
            <a:off x="2333638" y="274191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B85BF31-8010-4BBC-AA3A-48C4E81D1264}"/>
              </a:ext>
            </a:extLst>
          </p:cNvPr>
          <p:cNvSpPr>
            <a:spLocks noChangeAspect="1"/>
          </p:cNvSpPr>
          <p:nvPr/>
        </p:nvSpPr>
        <p:spPr>
          <a:xfrm>
            <a:off x="2964743" y="307305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D402E4E-5C55-4333-866C-16C36EFCEDED}"/>
              </a:ext>
            </a:extLst>
          </p:cNvPr>
          <p:cNvSpPr>
            <a:spLocks noChangeAspect="1"/>
          </p:cNvSpPr>
          <p:nvPr/>
        </p:nvSpPr>
        <p:spPr>
          <a:xfrm>
            <a:off x="2317776" y="157443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9E917E-356F-4ED4-8022-5BCCDF268DB8}"/>
              </a:ext>
            </a:extLst>
          </p:cNvPr>
          <p:cNvSpPr>
            <a:spLocks noChangeAspect="1"/>
          </p:cNvSpPr>
          <p:nvPr/>
        </p:nvSpPr>
        <p:spPr>
          <a:xfrm>
            <a:off x="2624762" y="292691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AB8505D-3046-4631-A116-527FA0BCE035}"/>
              </a:ext>
            </a:extLst>
          </p:cNvPr>
          <p:cNvSpPr>
            <a:spLocks noChangeAspect="1"/>
          </p:cNvSpPr>
          <p:nvPr/>
        </p:nvSpPr>
        <p:spPr>
          <a:xfrm>
            <a:off x="3489837" y="285488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E2DF361-0DBA-4861-B853-1F001DBA9500}"/>
              </a:ext>
            </a:extLst>
          </p:cNvPr>
          <p:cNvSpPr>
            <a:spLocks noChangeAspect="1"/>
          </p:cNvSpPr>
          <p:nvPr/>
        </p:nvSpPr>
        <p:spPr>
          <a:xfrm>
            <a:off x="2172926" y="201392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B39023-955E-4A82-8D61-658D60C311D6}"/>
              </a:ext>
            </a:extLst>
          </p:cNvPr>
          <p:cNvSpPr>
            <a:spLocks noChangeAspect="1"/>
          </p:cNvSpPr>
          <p:nvPr/>
        </p:nvSpPr>
        <p:spPr>
          <a:xfrm>
            <a:off x="2154859" y="241178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AF6EDEE-792F-4E6B-9E80-336A53D47BA1}"/>
              </a:ext>
            </a:extLst>
          </p:cNvPr>
          <p:cNvSpPr>
            <a:spLocks noChangeAspect="1"/>
          </p:cNvSpPr>
          <p:nvPr/>
        </p:nvSpPr>
        <p:spPr>
          <a:xfrm>
            <a:off x="3457364" y="165809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CC240B1-FB8E-47FF-A163-E2B5624A10EF}"/>
              </a:ext>
            </a:extLst>
          </p:cNvPr>
          <p:cNvSpPr>
            <a:spLocks noChangeAspect="1"/>
          </p:cNvSpPr>
          <p:nvPr/>
        </p:nvSpPr>
        <p:spPr>
          <a:xfrm>
            <a:off x="2851715" y="189770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AD43F4E-8300-4912-9CCE-25A0290C549E}"/>
              </a:ext>
            </a:extLst>
          </p:cNvPr>
          <p:cNvSpPr>
            <a:spLocks noChangeAspect="1"/>
          </p:cNvSpPr>
          <p:nvPr/>
        </p:nvSpPr>
        <p:spPr>
          <a:xfrm>
            <a:off x="5531482" y="223658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E627DF0-2658-41D5-98E6-3E5175675975}"/>
              </a:ext>
            </a:extLst>
          </p:cNvPr>
          <p:cNvSpPr>
            <a:spLocks noChangeAspect="1"/>
          </p:cNvSpPr>
          <p:nvPr/>
        </p:nvSpPr>
        <p:spPr>
          <a:xfrm>
            <a:off x="2889198" y="217259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DEE16B-1526-44A2-8E38-A2CCA40C8E8F}"/>
              </a:ext>
            </a:extLst>
          </p:cNvPr>
          <p:cNvSpPr>
            <a:spLocks noChangeAspect="1"/>
          </p:cNvSpPr>
          <p:nvPr/>
        </p:nvSpPr>
        <p:spPr>
          <a:xfrm>
            <a:off x="2293148" y="176932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AEDBD4-A031-43C4-AB95-951D71A3EA5B}"/>
              </a:ext>
            </a:extLst>
          </p:cNvPr>
          <p:cNvSpPr>
            <a:spLocks noChangeAspect="1"/>
          </p:cNvSpPr>
          <p:nvPr/>
        </p:nvSpPr>
        <p:spPr>
          <a:xfrm>
            <a:off x="3052539" y="120106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93B1399-CFC5-4AC8-B7FE-F3121B0A0C60}"/>
              </a:ext>
            </a:extLst>
          </p:cNvPr>
          <p:cNvSpPr>
            <a:spLocks noChangeAspect="1"/>
          </p:cNvSpPr>
          <p:nvPr/>
        </p:nvSpPr>
        <p:spPr>
          <a:xfrm>
            <a:off x="1948018" y="218958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078375E-544D-4391-B40E-9664A0AB50F5}"/>
              </a:ext>
            </a:extLst>
          </p:cNvPr>
          <p:cNvSpPr>
            <a:spLocks noChangeAspect="1"/>
          </p:cNvSpPr>
          <p:nvPr/>
        </p:nvSpPr>
        <p:spPr>
          <a:xfrm>
            <a:off x="2452772" y="250036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C32F-4A2F-403D-BDE9-C9CE54707C59}"/>
              </a:ext>
            </a:extLst>
          </p:cNvPr>
          <p:cNvSpPr>
            <a:spLocks noChangeAspect="1"/>
          </p:cNvSpPr>
          <p:nvPr/>
        </p:nvSpPr>
        <p:spPr>
          <a:xfrm>
            <a:off x="1692441" y="213533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98175C0-03AE-4F6A-BA47-7929C741B1BD}"/>
              </a:ext>
            </a:extLst>
          </p:cNvPr>
          <p:cNvSpPr>
            <a:spLocks noChangeAspect="1"/>
          </p:cNvSpPr>
          <p:nvPr/>
        </p:nvSpPr>
        <p:spPr>
          <a:xfrm>
            <a:off x="2599279" y="124277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A003CFF-A467-4445-9F8F-9E4DC5D414D4}"/>
              </a:ext>
            </a:extLst>
          </p:cNvPr>
          <p:cNvSpPr>
            <a:spLocks noChangeAspect="1"/>
          </p:cNvSpPr>
          <p:nvPr/>
        </p:nvSpPr>
        <p:spPr>
          <a:xfrm>
            <a:off x="3297355" y="232725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43D252-7D45-42AC-9840-A00E1ACEEA20}"/>
              </a:ext>
            </a:extLst>
          </p:cNvPr>
          <p:cNvSpPr>
            <a:spLocks noChangeAspect="1"/>
          </p:cNvSpPr>
          <p:nvPr/>
        </p:nvSpPr>
        <p:spPr>
          <a:xfrm>
            <a:off x="2635044" y="202483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1EDDF39-CE98-4495-B067-BE2647B9309D}"/>
              </a:ext>
            </a:extLst>
          </p:cNvPr>
          <p:cNvSpPr>
            <a:spLocks noChangeAspect="1"/>
          </p:cNvSpPr>
          <p:nvPr/>
        </p:nvSpPr>
        <p:spPr>
          <a:xfrm>
            <a:off x="2078544" y="150027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B7F7AF-8064-4B1A-92A6-35AE434FC9A3}"/>
              </a:ext>
            </a:extLst>
          </p:cNvPr>
          <p:cNvSpPr>
            <a:spLocks noChangeAspect="1"/>
          </p:cNvSpPr>
          <p:nvPr/>
        </p:nvSpPr>
        <p:spPr>
          <a:xfrm>
            <a:off x="3272205" y="180492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F692B09-D28A-4AE0-8B7B-86FC46FEAE8F}"/>
              </a:ext>
            </a:extLst>
          </p:cNvPr>
          <p:cNvSpPr>
            <a:spLocks noChangeAspect="1"/>
          </p:cNvSpPr>
          <p:nvPr/>
        </p:nvSpPr>
        <p:spPr>
          <a:xfrm>
            <a:off x="2598817" y="223868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5E34AC7-AABC-4A7B-803F-CFE15A92D8DF}"/>
              </a:ext>
            </a:extLst>
          </p:cNvPr>
          <p:cNvSpPr>
            <a:spLocks noChangeAspect="1"/>
          </p:cNvSpPr>
          <p:nvPr/>
        </p:nvSpPr>
        <p:spPr>
          <a:xfrm>
            <a:off x="2293148" y="221924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480788F-9EFB-481C-8E8D-AC4B83ABFBF4}"/>
              </a:ext>
            </a:extLst>
          </p:cNvPr>
          <p:cNvSpPr>
            <a:spLocks noChangeAspect="1"/>
          </p:cNvSpPr>
          <p:nvPr/>
        </p:nvSpPr>
        <p:spPr>
          <a:xfrm>
            <a:off x="1760141" y="239492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622789-7503-4EEC-84E6-149E2E26D0EC}"/>
              </a:ext>
            </a:extLst>
          </p:cNvPr>
          <p:cNvSpPr>
            <a:spLocks noChangeAspect="1"/>
          </p:cNvSpPr>
          <p:nvPr/>
        </p:nvSpPr>
        <p:spPr>
          <a:xfrm>
            <a:off x="2853795" y="133930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92CDE57-2F47-470B-8220-39405FCB77CF}"/>
              </a:ext>
            </a:extLst>
          </p:cNvPr>
          <p:cNvSpPr>
            <a:spLocks noChangeAspect="1"/>
          </p:cNvSpPr>
          <p:nvPr/>
        </p:nvSpPr>
        <p:spPr>
          <a:xfrm>
            <a:off x="1852460" y="160374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43112E-2FD9-41F5-B8E2-F5CEF303E52C}"/>
              </a:ext>
            </a:extLst>
          </p:cNvPr>
          <p:cNvSpPr>
            <a:spLocks noChangeAspect="1"/>
          </p:cNvSpPr>
          <p:nvPr/>
        </p:nvSpPr>
        <p:spPr>
          <a:xfrm>
            <a:off x="2951706" y="239787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5385EBE-B733-4516-83E7-B08A617A85EB}"/>
              </a:ext>
            </a:extLst>
          </p:cNvPr>
          <p:cNvSpPr>
            <a:spLocks noChangeAspect="1"/>
          </p:cNvSpPr>
          <p:nvPr/>
        </p:nvSpPr>
        <p:spPr>
          <a:xfrm>
            <a:off x="3290014" y="292269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4B5DB3-5577-4D68-8BE4-02C247266246}"/>
              </a:ext>
            </a:extLst>
          </p:cNvPr>
          <p:cNvSpPr>
            <a:spLocks noChangeAspect="1"/>
          </p:cNvSpPr>
          <p:nvPr/>
        </p:nvSpPr>
        <p:spPr>
          <a:xfrm>
            <a:off x="4020370" y="167067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C17CB5F-9462-479D-AE1A-6BA6EECA2CBC}"/>
              </a:ext>
            </a:extLst>
          </p:cNvPr>
          <p:cNvSpPr>
            <a:spLocks noChangeAspect="1"/>
          </p:cNvSpPr>
          <p:nvPr/>
        </p:nvSpPr>
        <p:spPr>
          <a:xfrm>
            <a:off x="4123321" y="131286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384CE24-D1FB-42E1-AC7A-57DA334F3A9A}"/>
              </a:ext>
            </a:extLst>
          </p:cNvPr>
          <p:cNvSpPr>
            <a:spLocks noChangeAspect="1"/>
          </p:cNvSpPr>
          <p:nvPr/>
        </p:nvSpPr>
        <p:spPr>
          <a:xfrm>
            <a:off x="4534351" y="162594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D717980-2CF0-4230-9421-E289841701A7}"/>
              </a:ext>
            </a:extLst>
          </p:cNvPr>
          <p:cNvSpPr>
            <a:spLocks noChangeAspect="1"/>
          </p:cNvSpPr>
          <p:nvPr/>
        </p:nvSpPr>
        <p:spPr>
          <a:xfrm>
            <a:off x="4630318" y="237456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789F9D9-8810-4DF7-B6CC-AA23D33C0EA4}"/>
              </a:ext>
            </a:extLst>
          </p:cNvPr>
          <p:cNvSpPr>
            <a:spLocks noChangeAspect="1"/>
          </p:cNvSpPr>
          <p:nvPr/>
        </p:nvSpPr>
        <p:spPr>
          <a:xfrm>
            <a:off x="5297086" y="222391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10EFB7C-A4C0-4243-9DAF-472B444338DB}"/>
              </a:ext>
            </a:extLst>
          </p:cNvPr>
          <p:cNvSpPr>
            <a:spLocks noChangeAspect="1"/>
          </p:cNvSpPr>
          <p:nvPr/>
        </p:nvSpPr>
        <p:spPr>
          <a:xfrm>
            <a:off x="4486243" y="136935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B978FE3-7531-4CF6-AFD9-3E638CF69BC3}"/>
              </a:ext>
            </a:extLst>
          </p:cNvPr>
          <p:cNvSpPr>
            <a:spLocks noChangeAspect="1"/>
          </p:cNvSpPr>
          <p:nvPr/>
        </p:nvSpPr>
        <p:spPr>
          <a:xfrm>
            <a:off x="3130005" y="146272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E74DC07-8EA0-456D-AF88-37EF89A99D86}"/>
              </a:ext>
            </a:extLst>
          </p:cNvPr>
          <p:cNvSpPr>
            <a:spLocks noChangeAspect="1"/>
          </p:cNvSpPr>
          <p:nvPr/>
        </p:nvSpPr>
        <p:spPr>
          <a:xfrm>
            <a:off x="5175110" y="265375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4BF6449-014D-4E78-9B73-D7A847E7E623}"/>
              </a:ext>
            </a:extLst>
          </p:cNvPr>
          <p:cNvSpPr>
            <a:spLocks noChangeAspect="1"/>
          </p:cNvSpPr>
          <p:nvPr/>
        </p:nvSpPr>
        <p:spPr>
          <a:xfrm>
            <a:off x="3898988" y="236323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7DDB4CD-4022-4B42-A43C-34CBB9E1CAF7}"/>
              </a:ext>
            </a:extLst>
          </p:cNvPr>
          <p:cNvSpPr>
            <a:spLocks noChangeAspect="1"/>
          </p:cNvSpPr>
          <p:nvPr/>
        </p:nvSpPr>
        <p:spPr>
          <a:xfrm>
            <a:off x="3135033" y="256792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4F4AEA5-755F-4970-AE80-0F5DEBEF381D}"/>
              </a:ext>
            </a:extLst>
          </p:cNvPr>
          <p:cNvSpPr>
            <a:spLocks noChangeAspect="1"/>
          </p:cNvSpPr>
          <p:nvPr/>
        </p:nvSpPr>
        <p:spPr>
          <a:xfrm>
            <a:off x="4277706" y="202483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D07AD65-CC86-47CC-999D-9B93C482B0A1}"/>
              </a:ext>
            </a:extLst>
          </p:cNvPr>
          <p:cNvSpPr>
            <a:spLocks noChangeAspect="1"/>
          </p:cNvSpPr>
          <p:nvPr/>
        </p:nvSpPr>
        <p:spPr>
          <a:xfrm>
            <a:off x="3308774" y="122159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600CB4D-E076-4122-883A-709323ED28E9}"/>
              </a:ext>
            </a:extLst>
          </p:cNvPr>
          <p:cNvSpPr>
            <a:spLocks noChangeAspect="1"/>
          </p:cNvSpPr>
          <p:nvPr/>
        </p:nvSpPr>
        <p:spPr>
          <a:xfrm>
            <a:off x="3625868" y="183513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00220F5-E44D-4BCB-83AA-D77C1F5FE759}"/>
              </a:ext>
            </a:extLst>
          </p:cNvPr>
          <p:cNvSpPr>
            <a:spLocks noChangeAspect="1"/>
          </p:cNvSpPr>
          <p:nvPr/>
        </p:nvSpPr>
        <p:spPr>
          <a:xfrm>
            <a:off x="4258218" y="231633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4D85D46-B040-4402-BD7C-35CD2EF2467D}"/>
              </a:ext>
            </a:extLst>
          </p:cNvPr>
          <p:cNvSpPr>
            <a:spLocks noChangeAspect="1"/>
          </p:cNvSpPr>
          <p:nvPr/>
        </p:nvSpPr>
        <p:spPr>
          <a:xfrm>
            <a:off x="5088279" y="232188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BA2CA7-4CD8-4331-889D-1D689603C23A}"/>
              </a:ext>
            </a:extLst>
          </p:cNvPr>
          <p:cNvSpPr>
            <a:spLocks noChangeAspect="1"/>
          </p:cNvSpPr>
          <p:nvPr/>
        </p:nvSpPr>
        <p:spPr>
          <a:xfrm>
            <a:off x="3184920" y="219104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FE88D0B-2AA6-4D2E-B091-D473625B52BD}"/>
              </a:ext>
            </a:extLst>
          </p:cNvPr>
          <p:cNvSpPr>
            <a:spLocks noChangeAspect="1"/>
          </p:cNvSpPr>
          <p:nvPr/>
        </p:nvSpPr>
        <p:spPr>
          <a:xfrm>
            <a:off x="4829528" y="219528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55D40B7-71D4-4B36-BB88-0EBEF970B811}"/>
              </a:ext>
            </a:extLst>
          </p:cNvPr>
          <p:cNvSpPr>
            <a:spLocks noChangeAspect="1"/>
          </p:cNvSpPr>
          <p:nvPr/>
        </p:nvSpPr>
        <p:spPr>
          <a:xfrm>
            <a:off x="4175605" y="159542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6D592C6-6192-4E06-8376-5E2E8ABABC28}"/>
              </a:ext>
            </a:extLst>
          </p:cNvPr>
          <p:cNvSpPr>
            <a:spLocks noChangeAspect="1"/>
          </p:cNvSpPr>
          <p:nvPr/>
        </p:nvSpPr>
        <p:spPr>
          <a:xfrm>
            <a:off x="4928197" y="250226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049E913-769B-471C-854D-804105BF01BA}"/>
              </a:ext>
            </a:extLst>
          </p:cNvPr>
          <p:cNvSpPr>
            <a:spLocks noChangeAspect="1"/>
          </p:cNvSpPr>
          <p:nvPr/>
        </p:nvSpPr>
        <p:spPr>
          <a:xfrm>
            <a:off x="4535754" y="192920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8990F1-4692-41E3-9FBF-201C5F273186}"/>
              </a:ext>
            </a:extLst>
          </p:cNvPr>
          <p:cNvSpPr>
            <a:spLocks noChangeAspect="1"/>
          </p:cNvSpPr>
          <p:nvPr/>
        </p:nvSpPr>
        <p:spPr>
          <a:xfrm>
            <a:off x="3663140" y="206851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715289-6D8C-4B82-96F1-99CCE16C342B}"/>
              </a:ext>
            </a:extLst>
          </p:cNvPr>
          <p:cNvSpPr>
            <a:spLocks noChangeAspect="1"/>
          </p:cNvSpPr>
          <p:nvPr/>
        </p:nvSpPr>
        <p:spPr>
          <a:xfrm>
            <a:off x="3814712" y="139787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B24AE3D-BD85-4E99-93D3-4BDD87EF064A}"/>
              </a:ext>
            </a:extLst>
          </p:cNvPr>
          <p:cNvSpPr>
            <a:spLocks noChangeAspect="1"/>
          </p:cNvSpPr>
          <p:nvPr/>
        </p:nvSpPr>
        <p:spPr>
          <a:xfrm>
            <a:off x="3722930" y="256929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C1468FD-E741-4C23-9938-9256EDC2A910}"/>
              </a:ext>
            </a:extLst>
          </p:cNvPr>
          <p:cNvSpPr>
            <a:spLocks noChangeAspect="1"/>
          </p:cNvSpPr>
          <p:nvPr/>
        </p:nvSpPr>
        <p:spPr>
          <a:xfrm>
            <a:off x="4453876" y="276915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92840F-2190-4962-86BF-F327E8F38579}"/>
              </a:ext>
            </a:extLst>
          </p:cNvPr>
          <p:cNvSpPr>
            <a:spLocks noChangeAspect="1"/>
          </p:cNvSpPr>
          <p:nvPr/>
        </p:nvSpPr>
        <p:spPr>
          <a:xfrm>
            <a:off x="3888580" y="185548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2AE92C2-899B-4D33-8BE5-BC75EBFD1E27}"/>
              </a:ext>
            </a:extLst>
          </p:cNvPr>
          <p:cNvSpPr>
            <a:spLocks noChangeAspect="1"/>
          </p:cNvSpPr>
          <p:nvPr/>
        </p:nvSpPr>
        <p:spPr>
          <a:xfrm>
            <a:off x="3977203" y="2685338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0835199-961F-4EB1-A04F-22DE2ED08DB4}"/>
              </a:ext>
            </a:extLst>
          </p:cNvPr>
          <p:cNvSpPr>
            <a:spLocks noChangeAspect="1"/>
          </p:cNvSpPr>
          <p:nvPr/>
        </p:nvSpPr>
        <p:spPr>
          <a:xfrm>
            <a:off x="4922997" y="200205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30E7934-74C4-4E1A-9CF3-E2A6B15562D2}"/>
              </a:ext>
            </a:extLst>
          </p:cNvPr>
          <p:cNvSpPr>
            <a:spLocks noChangeAspect="1"/>
          </p:cNvSpPr>
          <p:nvPr/>
        </p:nvSpPr>
        <p:spPr>
          <a:xfrm>
            <a:off x="5324051" y="173838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7B239F3-2EDF-4639-8174-53FAB2E79200}"/>
              </a:ext>
            </a:extLst>
          </p:cNvPr>
          <p:cNvSpPr>
            <a:spLocks noChangeAspect="1"/>
          </p:cNvSpPr>
          <p:nvPr/>
        </p:nvSpPr>
        <p:spPr>
          <a:xfrm>
            <a:off x="4719575" y="274253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D1F7B6D-B410-4D25-9DD1-85E9AA728612}"/>
              </a:ext>
            </a:extLst>
          </p:cNvPr>
          <p:cNvSpPr>
            <a:spLocks noChangeAspect="1"/>
          </p:cNvSpPr>
          <p:nvPr/>
        </p:nvSpPr>
        <p:spPr>
          <a:xfrm>
            <a:off x="4779987" y="179420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02FA02F-5780-46E4-AC66-2174792F3D68}"/>
              </a:ext>
            </a:extLst>
          </p:cNvPr>
          <p:cNvSpPr>
            <a:spLocks noChangeAspect="1"/>
          </p:cNvSpPr>
          <p:nvPr/>
        </p:nvSpPr>
        <p:spPr>
          <a:xfrm>
            <a:off x="4879352" y="158375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27F06AA-09F9-45F4-A927-DD2F49462F85}"/>
              </a:ext>
            </a:extLst>
          </p:cNvPr>
          <p:cNvSpPr>
            <a:spLocks noChangeAspect="1"/>
          </p:cNvSpPr>
          <p:nvPr/>
        </p:nvSpPr>
        <p:spPr>
          <a:xfrm>
            <a:off x="4330846" y="176118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B29A533-0C19-4105-83CD-D89EB48C093E}"/>
              </a:ext>
            </a:extLst>
          </p:cNvPr>
          <p:cNvSpPr>
            <a:spLocks noChangeAspect="1"/>
          </p:cNvSpPr>
          <p:nvPr/>
        </p:nvSpPr>
        <p:spPr>
          <a:xfrm>
            <a:off x="5066656" y="170909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D28891D-DB48-4BB6-BA69-733811612AC8}"/>
              </a:ext>
            </a:extLst>
          </p:cNvPr>
          <p:cNvSpPr>
            <a:spLocks noChangeAspect="1"/>
          </p:cNvSpPr>
          <p:nvPr/>
        </p:nvSpPr>
        <p:spPr>
          <a:xfrm>
            <a:off x="3575717" y="2318734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19C849C-2A2F-45AB-A77E-FEFA728C1046}"/>
              </a:ext>
            </a:extLst>
          </p:cNvPr>
          <p:cNvSpPr>
            <a:spLocks noChangeAspect="1"/>
          </p:cNvSpPr>
          <p:nvPr/>
        </p:nvSpPr>
        <p:spPr>
          <a:xfrm>
            <a:off x="4363948" y="252099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C73E00A-D73B-456F-8E39-0A669026A824}"/>
              </a:ext>
            </a:extLst>
          </p:cNvPr>
          <p:cNvSpPr>
            <a:spLocks noChangeAspect="1"/>
          </p:cNvSpPr>
          <p:nvPr/>
        </p:nvSpPr>
        <p:spPr>
          <a:xfrm>
            <a:off x="5168718" y="197368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A76F5B9-FF60-49C7-AA90-D86A510E0709}"/>
              </a:ext>
            </a:extLst>
          </p:cNvPr>
          <p:cNvSpPr>
            <a:spLocks noChangeAspect="1"/>
          </p:cNvSpPr>
          <p:nvPr/>
        </p:nvSpPr>
        <p:spPr>
          <a:xfrm>
            <a:off x="5397744" y="196687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94068B5-182D-49B1-94EE-21EEC38B09BC}"/>
              </a:ext>
            </a:extLst>
          </p:cNvPr>
          <p:cNvSpPr>
            <a:spLocks noChangeAspect="1"/>
          </p:cNvSpPr>
          <p:nvPr/>
        </p:nvSpPr>
        <p:spPr>
          <a:xfrm>
            <a:off x="5320645" y="245614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655D01C-C526-4AD8-8700-4D589A44E1A2}"/>
              </a:ext>
            </a:extLst>
          </p:cNvPr>
          <p:cNvSpPr>
            <a:spLocks noChangeAspect="1"/>
          </p:cNvSpPr>
          <p:nvPr/>
        </p:nvSpPr>
        <p:spPr>
          <a:xfrm>
            <a:off x="3700731" y="2837001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86B4AA6-2D90-444C-9558-CF1BDEE394F5}"/>
              </a:ext>
            </a:extLst>
          </p:cNvPr>
          <p:cNvSpPr>
            <a:spLocks noChangeAspect="1"/>
          </p:cNvSpPr>
          <p:nvPr/>
        </p:nvSpPr>
        <p:spPr>
          <a:xfrm>
            <a:off x="4114066" y="289981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01C45F-D73A-455F-9A29-7392C8EC8FED}"/>
              </a:ext>
            </a:extLst>
          </p:cNvPr>
          <p:cNvSpPr>
            <a:spLocks noChangeAspect="1"/>
          </p:cNvSpPr>
          <p:nvPr/>
        </p:nvSpPr>
        <p:spPr>
          <a:xfrm>
            <a:off x="4106754" y="196216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23369A6-454A-44AE-80EA-F6F73A9EC570}"/>
              </a:ext>
            </a:extLst>
          </p:cNvPr>
          <p:cNvSpPr>
            <a:spLocks noChangeAspect="1"/>
          </p:cNvSpPr>
          <p:nvPr/>
        </p:nvSpPr>
        <p:spPr>
          <a:xfrm>
            <a:off x="3390345" y="206969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5193FDC-475C-4BBC-800C-4D56E3082E43}"/>
              </a:ext>
            </a:extLst>
          </p:cNvPr>
          <p:cNvSpPr>
            <a:spLocks noChangeAspect="1"/>
          </p:cNvSpPr>
          <p:nvPr/>
        </p:nvSpPr>
        <p:spPr>
          <a:xfrm>
            <a:off x="4485603" y="2202255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B81B270-4F92-4D2F-A49B-09F3A0115BB4}"/>
              </a:ext>
            </a:extLst>
          </p:cNvPr>
          <p:cNvSpPr>
            <a:spLocks noChangeAspect="1"/>
          </p:cNvSpPr>
          <p:nvPr/>
        </p:nvSpPr>
        <p:spPr>
          <a:xfrm>
            <a:off x="4070527" y="2176010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219E042-E837-4453-91CE-F30058BC5337}"/>
              </a:ext>
            </a:extLst>
          </p:cNvPr>
          <p:cNvSpPr>
            <a:spLocks noChangeAspect="1"/>
          </p:cNvSpPr>
          <p:nvPr/>
        </p:nvSpPr>
        <p:spPr>
          <a:xfrm>
            <a:off x="3883831" y="2092792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0A71827-696A-48D8-9872-DDB7471F54C5}"/>
              </a:ext>
            </a:extLst>
          </p:cNvPr>
          <p:cNvSpPr>
            <a:spLocks noChangeAspect="1"/>
          </p:cNvSpPr>
          <p:nvPr/>
        </p:nvSpPr>
        <p:spPr>
          <a:xfrm>
            <a:off x="3459392" y="148497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A98E0E36-0904-47D2-B720-AFD086C66FA5}"/>
              </a:ext>
            </a:extLst>
          </p:cNvPr>
          <p:cNvSpPr>
            <a:spLocks noChangeAspect="1"/>
          </p:cNvSpPr>
          <p:nvPr/>
        </p:nvSpPr>
        <p:spPr>
          <a:xfrm>
            <a:off x="3648635" y="1244687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A9A9B22F-7157-4BE5-83F1-8AC3F3415DC9}"/>
              </a:ext>
            </a:extLst>
          </p:cNvPr>
          <p:cNvSpPr>
            <a:spLocks noChangeAspect="1"/>
          </p:cNvSpPr>
          <p:nvPr/>
        </p:nvSpPr>
        <p:spPr>
          <a:xfrm>
            <a:off x="3383069" y="2649443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7C04CC2-59E3-4B89-BE96-CAD3F7D85618}"/>
              </a:ext>
            </a:extLst>
          </p:cNvPr>
          <p:cNvSpPr>
            <a:spLocks noChangeAspect="1"/>
          </p:cNvSpPr>
          <p:nvPr/>
        </p:nvSpPr>
        <p:spPr>
          <a:xfrm>
            <a:off x="4115294" y="2532679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A3E179F-351C-4305-9E76-549746F423EB}"/>
              </a:ext>
            </a:extLst>
          </p:cNvPr>
          <p:cNvSpPr>
            <a:spLocks noChangeAspect="1"/>
          </p:cNvSpPr>
          <p:nvPr/>
        </p:nvSpPr>
        <p:spPr>
          <a:xfrm>
            <a:off x="4244889" y="2671176"/>
            <a:ext cx="148590" cy="14859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ontent Placeholder 5">
            <a:extLst>
              <a:ext uri="{FF2B5EF4-FFF2-40B4-BE49-F238E27FC236}">
                <a16:creationId xmlns:a16="http://schemas.microsoft.com/office/drawing/2014/main" id="{BDEDD976-2114-48C4-BCAB-CA5BFDCA7F63}"/>
              </a:ext>
            </a:extLst>
          </p:cNvPr>
          <p:cNvSpPr txBox="1">
            <a:spLocks/>
          </p:cNvSpPr>
          <p:nvPr/>
        </p:nvSpPr>
        <p:spPr>
          <a:xfrm>
            <a:off x="7601245" y="1882122"/>
            <a:ext cx="3537808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Given Project Information and Our Customer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F0B2-968D-4FB7-811F-083B110625BE}"/>
              </a:ext>
            </a:extLst>
          </p:cNvPr>
          <p:cNvSpPr/>
          <p:nvPr/>
        </p:nvSpPr>
        <p:spPr>
          <a:xfrm rot="3089779">
            <a:off x="212840" y="2511811"/>
            <a:ext cx="2928255" cy="1149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9A427BB-FC4E-47DD-912A-12CEC57D3A8C}"/>
              </a:ext>
            </a:extLst>
          </p:cNvPr>
          <p:cNvSpPr/>
          <p:nvPr/>
        </p:nvSpPr>
        <p:spPr>
          <a:xfrm rot="18725224">
            <a:off x="4122442" y="2593365"/>
            <a:ext cx="2928255" cy="11497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B56A09E-8916-4DEF-A973-A45DFBC6875C}"/>
              </a:ext>
            </a:extLst>
          </p:cNvPr>
          <p:cNvSpPr/>
          <p:nvPr/>
        </p:nvSpPr>
        <p:spPr>
          <a:xfrm rot="16200000">
            <a:off x="3783441" y="4477006"/>
            <a:ext cx="1674649" cy="1243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6FCA7A4-D699-41E0-9348-204F86D10DC6}"/>
              </a:ext>
            </a:extLst>
          </p:cNvPr>
          <p:cNvSpPr/>
          <p:nvPr/>
        </p:nvSpPr>
        <p:spPr>
          <a:xfrm rot="16200000">
            <a:off x="1736887" y="4451606"/>
            <a:ext cx="1674649" cy="12435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ontent Placeholder 5">
            <a:extLst>
              <a:ext uri="{FF2B5EF4-FFF2-40B4-BE49-F238E27FC236}">
                <a16:creationId xmlns:a16="http://schemas.microsoft.com/office/drawing/2014/main" id="{55F682E0-DFFC-4F43-BB8A-862552955C66}"/>
              </a:ext>
            </a:extLst>
          </p:cNvPr>
          <p:cNvSpPr txBox="1">
            <a:spLocks/>
          </p:cNvSpPr>
          <p:nvPr/>
        </p:nvSpPr>
        <p:spPr>
          <a:xfrm>
            <a:off x="5349100" y="3500165"/>
            <a:ext cx="3537808" cy="5883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Narrowed the Focus Through the Scope and Customer Needs</a:t>
            </a:r>
          </a:p>
        </p:txBody>
      </p:sp>
      <p:sp>
        <p:nvSpPr>
          <p:cNvPr id="115" name="Content Placeholder 5">
            <a:extLst>
              <a:ext uri="{FF2B5EF4-FFF2-40B4-BE49-F238E27FC236}">
                <a16:creationId xmlns:a16="http://schemas.microsoft.com/office/drawing/2014/main" id="{33D043FF-4A14-487F-8247-FCF749365837}"/>
              </a:ext>
            </a:extLst>
          </p:cNvPr>
          <p:cNvSpPr txBox="1">
            <a:spLocks/>
          </p:cNvSpPr>
          <p:nvPr/>
        </p:nvSpPr>
        <p:spPr>
          <a:xfrm>
            <a:off x="12725400" y="6172200"/>
            <a:ext cx="1756906" cy="36671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Now What?</a:t>
            </a:r>
          </a:p>
        </p:txBody>
      </p:sp>
    </p:spTree>
    <p:extLst>
      <p:ext uri="{BB962C8B-B14F-4D97-AF65-F5344CB8AC3E}">
        <p14:creationId xmlns:p14="http://schemas.microsoft.com/office/powerpoint/2010/main" val="927278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432550"/>
            <a:ext cx="2743200" cy="366713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71917A-526C-40BE-90F5-8A8946838E95}"/>
              </a:ext>
            </a:extLst>
          </p:cNvPr>
          <p:cNvSpPr txBox="1">
            <a:spLocks/>
          </p:cNvSpPr>
          <p:nvPr/>
        </p:nvSpPr>
        <p:spPr>
          <a:xfrm>
            <a:off x="6701883" y="6467588"/>
            <a:ext cx="2286000" cy="297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F8C36F1-1CE6-45C9-8FEB-A64C1C903A21}"/>
              </a:ext>
            </a:extLst>
          </p:cNvPr>
          <p:cNvSpPr txBox="1">
            <a:spLocks/>
          </p:cNvSpPr>
          <p:nvPr/>
        </p:nvSpPr>
        <p:spPr>
          <a:xfrm>
            <a:off x="3314700" y="280988"/>
            <a:ext cx="5562600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What Have We Done So Far?</a:t>
            </a:r>
          </a:p>
        </p:txBody>
      </p:sp>
      <p:sp>
        <p:nvSpPr>
          <p:cNvPr id="109" name="Content Placeholder 5">
            <a:extLst>
              <a:ext uri="{FF2B5EF4-FFF2-40B4-BE49-F238E27FC236}">
                <a16:creationId xmlns:a16="http://schemas.microsoft.com/office/drawing/2014/main" id="{BDEDD976-2114-48C4-BCAB-CA5BFDCA7F63}"/>
              </a:ext>
            </a:extLst>
          </p:cNvPr>
          <p:cNvSpPr txBox="1">
            <a:spLocks/>
          </p:cNvSpPr>
          <p:nvPr/>
        </p:nvSpPr>
        <p:spPr>
          <a:xfrm>
            <a:off x="4635464" y="1454385"/>
            <a:ext cx="2939531" cy="498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Given Project Information and Our Customer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EE1B60-7A7D-49BD-8657-BC44AB1D1307}"/>
              </a:ext>
            </a:extLst>
          </p:cNvPr>
          <p:cNvSpPr>
            <a:spLocks noChangeAspect="1"/>
          </p:cNvSpPr>
          <p:nvPr/>
        </p:nvSpPr>
        <p:spPr>
          <a:xfrm>
            <a:off x="2437508" y="379873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35B5E2-05F9-4756-B8AC-99208A1B5967}"/>
              </a:ext>
            </a:extLst>
          </p:cNvPr>
          <p:cNvSpPr>
            <a:spLocks noChangeAspect="1"/>
          </p:cNvSpPr>
          <p:nvPr/>
        </p:nvSpPr>
        <p:spPr>
          <a:xfrm>
            <a:off x="3912959" y="162837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32A066-FC39-453C-8ADF-8D1F1A11E78D}"/>
              </a:ext>
            </a:extLst>
          </p:cNvPr>
          <p:cNvSpPr>
            <a:spLocks noChangeAspect="1"/>
          </p:cNvSpPr>
          <p:nvPr/>
        </p:nvSpPr>
        <p:spPr>
          <a:xfrm>
            <a:off x="2184108" y="175782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AAE832-7899-403F-90A3-BDA6FA667052}"/>
              </a:ext>
            </a:extLst>
          </p:cNvPr>
          <p:cNvSpPr>
            <a:spLocks noChangeAspect="1"/>
          </p:cNvSpPr>
          <p:nvPr/>
        </p:nvSpPr>
        <p:spPr>
          <a:xfrm>
            <a:off x="1244172" y="152333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1904C5-6DF7-46B3-8E28-8B78B3F0491C}"/>
              </a:ext>
            </a:extLst>
          </p:cNvPr>
          <p:cNvSpPr>
            <a:spLocks noChangeAspect="1"/>
          </p:cNvSpPr>
          <p:nvPr/>
        </p:nvSpPr>
        <p:spPr>
          <a:xfrm>
            <a:off x="1637319" y="231431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5A38BC-DA51-44D7-86E5-9EC7529060C4}"/>
              </a:ext>
            </a:extLst>
          </p:cNvPr>
          <p:cNvSpPr>
            <a:spLocks noChangeAspect="1"/>
          </p:cNvSpPr>
          <p:nvPr/>
        </p:nvSpPr>
        <p:spPr>
          <a:xfrm>
            <a:off x="1171513" y="170530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F082F3-329D-4614-BD09-B9EEB34BBADF}"/>
              </a:ext>
            </a:extLst>
          </p:cNvPr>
          <p:cNvSpPr>
            <a:spLocks noChangeAspect="1"/>
          </p:cNvSpPr>
          <p:nvPr/>
        </p:nvSpPr>
        <p:spPr>
          <a:xfrm>
            <a:off x="1904423" y="133065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D7CDC6-484B-4643-9AD5-C0C86445872C}"/>
              </a:ext>
            </a:extLst>
          </p:cNvPr>
          <p:cNvSpPr>
            <a:spLocks noChangeAspect="1"/>
          </p:cNvSpPr>
          <p:nvPr/>
        </p:nvSpPr>
        <p:spPr>
          <a:xfrm>
            <a:off x="2035471" y="222888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7E8790-C97E-45D6-B3D7-7FCF006A7884}"/>
              </a:ext>
            </a:extLst>
          </p:cNvPr>
          <p:cNvSpPr>
            <a:spLocks noChangeAspect="1"/>
          </p:cNvSpPr>
          <p:nvPr/>
        </p:nvSpPr>
        <p:spPr>
          <a:xfrm>
            <a:off x="2167690" y="251790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5FC574-B063-4C77-BEAD-631A9BC96624}"/>
              </a:ext>
            </a:extLst>
          </p:cNvPr>
          <p:cNvSpPr>
            <a:spLocks noChangeAspect="1"/>
          </p:cNvSpPr>
          <p:nvPr/>
        </p:nvSpPr>
        <p:spPr>
          <a:xfrm>
            <a:off x="1511063" y="177087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451A2C-92F7-44C0-A373-5B1D879D7F92}"/>
              </a:ext>
            </a:extLst>
          </p:cNvPr>
          <p:cNvSpPr>
            <a:spLocks noChangeAspect="1"/>
          </p:cNvSpPr>
          <p:nvPr/>
        </p:nvSpPr>
        <p:spPr>
          <a:xfrm>
            <a:off x="1875222" y="158923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BA8694-5914-4444-B44A-99E8E4008520}"/>
              </a:ext>
            </a:extLst>
          </p:cNvPr>
          <p:cNvSpPr>
            <a:spLocks noChangeAspect="1"/>
          </p:cNvSpPr>
          <p:nvPr/>
        </p:nvSpPr>
        <p:spPr>
          <a:xfrm>
            <a:off x="2157955" y="307204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5EC416-1ADB-4B10-8BB5-8FFFF0839FD5}"/>
              </a:ext>
            </a:extLst>
          </p:cNvPr>
          <p:cNvSpPr>
            <a:spLocks noChangeAspect="1"/>
          </p:cNvSpPr>
          <p:nvPr/>
        </p:nvSpPr>
        <p:spPr>
          <a:xfrm>
            <a:off x="3709048" y="168847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8FAC7F-9D43-4A37-89A2-610089451019}"/>
              </a:ext>
            </a:extLst>
          </p:cNvPr>
          <p:cNvSpPr>
            <a:spLocks noChangeAspect="1"/>
          </p:cNvSpPr>
          <p:nvPr/>
        </p:nvSpPr>
        <p:spPr>
          <a:xfrm>
            <a:off x="3522275" y="214241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04556E-BB67-4CE0-8CAD-39D19BF10CB9}"/>
              </a:ext>
            </a:extLst>
          </p:cNvPr>
          <p:cNvSpPr>
            <a:spLocks noChangeAspect="1"/>
          </p:cNvSpPr>
          <p:nvPr/>
        </p:nvSpPr>
        <p:spPr>
          <a:xfrm>
            <a:off x="1614966" y="160025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5456C9-5B7C-4A0B-84DC-A08D158E854B}"/>
              </a:ext>
            </a:extLst>
          </p:cNvPr>
          <p:cNvSpPr>
            <a:spLocks noChangeAspect="1"/>
          </p:cNvSpPr>
          <p:nvPr/>
        </p:nvSpPr>
        <p:spPr>
          <a:xfrm>
            <a:off x="2030790" y="186674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7D9F2B3-DDDB-4BD9-A158-D142C489293C}"/>
              </a:ext>
            </a:extLst>
          </p:cNvPr>
          <p:cNvSpPr>
            <a:spLocks noChangeAspect="1"/>
          </p:cNvSpPr>
          <p:nvPr/>
        </p:nvSpPr>
        <p:spPr>
          <a:xfrm>
            <a:off x="1961561" y="263026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B28454D-383B-4263-97E5-34CA93559250}"/>
              </a:ext>
            </a:extLst>
          </p:cNvPr>
          <p:cNvSpPr>
            <a:spLocks noChangeAspect="1"/>
          </p:cNvSpPr>
          <p:nvPr/>
        </p:nvSpPr>
        <p:spPr>
          <a:xfrm>
            <a:off x="2129541" y="161591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1A12A7-E415-4EC9-923E-0568EFB2FFD0}"/>
              </a:ext>
            </a:extLst>
          </p:cNvPr>
          <p:cNvSpPr>
            <a:spLocks noChangeAspect="1"/>
          </p:cNvSpPr>
          <p:nvPr/>
        </p:nvSpPr>
        <p:spPr>
          <a:xfrm>
            <a:off x="1369020" y="165728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D53267-303E-480F-A9E4-5420B7F58A74}"/>
              </a:ext>
            </a:extLst>
          </p:cNvPr>
          <p:cNvSpPr>
            <a:spLocks noChangeAspect="1"/>
          </p:cNvSpPr>
          <p:nvPr/>
        </p:nvSpPr>
        <p:spPr>
          <a:xfrm>
            <a:off x="2373712" y="179525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C2887F8-720B-4C8F-A6B8-021D5AB56DC2}"/>
              </a:ext>
            </a:extLst>
          </p:cNvPr>
          <p:cNvSpPr>
            <a:spLocks noChangeAspect="1"/>
          </p:cNvSpPr>
          <p:nvPr/>
        </p:nvSpPr>
        <p:spPr>
          <a:xfrm>
            <a:off x="2683153" y="162900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5E0A98-312D-4B64-9BF3-194474A04F17}"/>
              </a:ext>
            </a:extLst>
          </p:cNvPr>
          <p:cNvSpPr>
            <a:spLocks noChangeAspect="1"/>
          </p:cNvSpPr>
          <p:nvPr/>
        </p:nvSpPr>
        <p:spPr>
          <a:xfrm>
            <a:off x="1862334" y="193148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1716BC-BA29-4E1E-B192-00BC538D22A7}"/>
              </a:ext>
            </a:extLst>
          </p:cNvPr>
          <p:cNvSpPr>
            <a:spLocks noChangeAspect="1"/>
          </p:cNvSpPr>
          <p:nvPr/>
        </p:nvSpPr>
        <p:spPr>
          <a:xfrm>
            <a:off x="1758659" y="247775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B85BF31-8010-4BBC-AA3A-48C4E81D1264}"/>
              </a:ext>
            </a:extLst>
          </p:cNvPr>
          <p:cNvSpPr>
            <a:spLocks noChangeAspect="1"/>
          </p:cNvSpPr>
          <p:nvPr/>
        </p:nvSpPr>
        <p:spPr>
          <a:xfrm>
            <a:off x="2146758" y="377783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D402E4E-5C55-4333-866C-16C36EFCEDED}"/>
              </a:ext>
            </a:extLst>
          </p:cNvPr>
          <p:cNvSpPr>
            <a:spLocks noChangeAspect="1"/>
          </p:cNvSpPr>
          <p:nvPr/>
        </p:nvSpPr>
        <p:spPr>
          <a:xfrm>
            <a:off x="1748643" y="145994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9E917E-356F-4ED4-8022-5BCCDF268DB8}"/>
              </a:ext>
            </a:extLst>
          </p:cNvPr>
          <p:cNvSpPr>
            <a:spLocks noChangeAspect="1"/>
          </p:cNvSpPr>
          <p:nvPr/>
        </p:nvSpPr>
        <p:spPr>
          <a:xfrm>
            <a:off x="2144336" y="278504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AB8505D-3046-4631-A116-527FA0BCE035}"/>
              </a:ext>
            </a:extLst>
          </p:cNvPr>
          <p:cNvSpPr>
            <a:spLocks noChangeAspect="1"/>
          </p:cNvSpPr>
          <p:nvPr/>
        </p:nvSpPr>
        <p:spPr>
          <a:xfrm>
            <a:off x="2156374" y="337028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E2DF361-0DBA-4861-B853-1F001DBA9500}"/>
              </a:ext>
            </a:extLst>
          </p:cNvPr>
          <p:cNvSpPr>
            <a:spLocks noChangeAspect="1"/>
          </p:cNvSpPr>
          <p:nvPr/>
        </p:nvSpPr>
        <p:spPr>
          <a:xfrm>
            <a:off x="1703533" y="196884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B39023-955E-4A82-8D61-658D60C311D6}"/>
              </a:ext>
            </a:extLst>
          </p:cNvPr>
          <p:cNvSpPr>
            <a:spLocks noChangeAspect="1"/>
          </p:cNvSpPr>
          <p:nvPr/>
        </p:nvSpPr>
        <p:spPr>
          <a:xfrm>
            <a:off x="1828661" y="221720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AF6EDEE-792F-4E6B-9E80-336A53D47BA1}"/>
              </a:ext>
            </a:extLst>
          </p:cNvPr>
          <p:cNvSpPr>
            <a:spLocks noChangeAspect="1"/>
          </p:cNvSpPr>
          <p:nvPr/>
        </p:nvSpPr>
        <p:spPr>
          <a:xfrm>
            <a:off x="2503826" y="162558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CC240B1-FB8E-47FF-A163-E2B5624A10EF}"/>
              </a:ext>
            </a:extLst>
          </p:cNvPr>
          <p:cNvSpPr>
            <a:spLocks noChangeAspect="1"/>
          </p:cNvSpPr>
          <p:nvPr/>
        </p:nvSpPr>
        <p:spPr>
          <a:xfrm>
            <a:off x="1947055" y="173404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AD43F4E-8300-4912-9CCE-25A0290C549E}"/>
              </a:ext>
            </a:extLst>
          </p:cNvPr>
          <p:cNvSpPr>
            <a:spLocks noChangeAspect="1"/>
          </p:cNvSpPr>
          <p:nvPr/>
        </p:nvSpPr>
        <p:spPr>
          <a:xfrm>
            <a:off x="3327894" y="226179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E627DF0-2658-41D5-98E6-3E5175675975}"/>
              </a:ext>
            </a:extLst>
          </p:cNvPr>
          <p:cNvSpPr>
            <a:spLocks noChangeAspect="1"/>
          </p:cNvSpPr>
          <p:nvPr/>
        </p:nvSpPr>
        <p:spPr>
          <a:xfrm>
            <a:off x="2204951" y="215675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DEE16B-1526-44A2-8E38-A2CCA40C8E8F}"/>
              </a:ext>
            </a:extLst>
          </p:cNvPr>
          <p:cNvSpPr>
            <a:spLocks noChangeAspect="1"/>
          </p:cNvSpPr>
          <p:nvPr/>
        </p:nvSpPr>
        <p:spPr>
          <a:xfrm>
            <a:off x="1729059" y="177512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AEDBD4-A031-43C4-AB95-951D71A3EA5B}"/>
              </a:ext>
            </a:extLst>
          </p:cNvPr>
          <p:cNvSpPr>
            <a:spLocks noChangeAspect="1"/>
          </p:cNvSpPr>
          <p:nvPr/>
        </p:nvSpPr>
        <p:spPr>
          <a:xfrm>
            <a:off x="2581786" y="131406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93B1399-CFC5-4AC8-B7FE-F3121B0A0C60}"/>
              </a:ext>
            </a:extLst>
          </p:cNvPr>
          <p:cNvSpPr>
            <a:spLocks noChangeAspect="1"/>
          </p:cNvSpPr>
          <p:nvPr/>
        </p:nvSpPr>
        <p:spPr>
          <a:xfrm>
            <a:off x="1515163" y="196613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078375E-544D-4391-B40E-9664A0AB50F5}"/>
              </a:ext>
            </a:extLst>
          </p:cNvPr>
          <p:cNvSpPr>
            <a:spLocks noChangeAspect="1"/>
          </p:cNvSpPr>
          <p:nvPr/>
        </p:nvSpPr>
        <p:spPr>
          <a:xfrm>
            <a:off x="1956160" y="239293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C32F-4A2F-403D-BDE9-C9CE54707C59}"/>
              </a:ext>
            </a:extLst>
          </p:cNvPr>
          <p:cNvSpPr>
            <a:spLocks noChangeAspect="1"/>
          </p:cNvSpPr>
          <p:nvPr/>
        </p:nvSpPr>
        <p:spPr>
          <a:xfrm>
            <a:off x="1353782" y="185645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98175C0-03AE-4F6A-BA47-7929C741B1BD}"/>
              </a:ext>
            </a:extLst>
          </p:cNvPr>
          <p:cNvSpPr>
            <a:spLocks noChangeAspect="1"/>
          </p:cNvSpPr>
          <p:nvPr/>
        </p:nvSpPr>
        <p:spPr>
          <a:xfrm>
            <a:off x="2175737" y="134706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A003CFF-A467-4445-9F8F-9E4DC5D414D4}"/>
              </a:ext>
            </a:extLst>
          </p:cNvPr>
          <p:cNvSpPr>
            <a:spLocks noChangeAspect="1"/>
          </p:cNvSpPr>
          <p:nvPr/>
        </p:nvSpPr>
        <p:spPr>
          <a:xfrm>
            <a:off x="2374397" y="223069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43D252-7D45-42AC-9840-A00E1ACEEA20}"/>
              </a:ext>
            </a:extLst>
          </p:cNvPr>
          <p:cNvSpPr>
            <a:spLocks noChangeAspect="1"/>
          </p:cNvSpPr>
          <p:nvPr/>
        </p:nvSpPr>
        <p:spPr>
          <a:xfrm>
            <a:off x="2086279" y="202724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1EDDF39-CE98-4495-B067-BE2647B9309D}"/>
              </a:ext>
            </a:extLst>
          </p:cNvPr>
          <p:cNvSpPr>
            <a:spLocks noChangeAspect="1"/>
          </p:cNvSpPr>
          <p:nvPr/>
        </p:nvSpPr>
        <p:spPr>
          <a:xfrm>
            <a:off x="1597582" y="140752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B7F7AF-8064-4B1A-92A6-35AE434FC9A3}"/>
              </a:ext>
            </a:extLst>
          </p:cNvPr>
          <p:cNvSpPr>
            <a:spLocks noChangeAspect="1"/>
          </p:cNvSpPr>
          <p:nvPr/>
        </p:nvSpPr>
        <p:spPr>
          <a:xfrm>
            <a:off x="2351307" y="162288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F692B09-D28A-4AE0-8B7B-86FC46FEAE8F}"/>
              </a:ext>
            </a:extLst>
          </p:cNvPr>
          <p:cNvSpPr>
            <a:spLocks noChangeAspect="1"/>
          </p:cNvSpPr>
          <p:nvPr/>
        </p:nvSpPr>
        <p:spPr>
          <a:xfrm>
            <a:off x="1945540" y="211216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5E34AC7-AABC-4A7B-803F-CFE15A92D8DF}"/>
              </a:ext>
            </a:extLst>
          </p:cNvPr>
          <p:cNvSpPr>
            <a:spLocks noChangeAspect="1"/>
          </p:cNvSpPr>
          <p:nvPr/>
        </p:nvSpPr>
        <p:spPr>
          <a:xfrm>
            <a:off x="1706884" y="213869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480788F-9EFB-481C-8E8D-AC4B83ABFBF4}"/>
              </a:ext>
            </a:extLst>
          </p:cNvPr>
          <p:cNvSpPr>
            <a:spLocks noChangeAspect="1"/>
          </p:cNvSpPr>
          <p:nvPr/>
        </p:nvSpPr>
        <p:spPr>
          <a:xfrm>
            <a:off x="1548650" y="214175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622789-7503-4EEC-84E6-149E2E26D0EC}"/>
              </a:ext>
            </a:extLst>
          </p:cNvPr>
          <p:cNvSpPr>
            <a:spLocks noChangeAspect="1"/>
          </p:cNvSpPr>
          <p:nvPr/>
        </p:nvSpPr>
        <p:spPr>
          <a:xfrm>
            <a:off x="2220097" y="147080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92CDE57-2F47-470B-8220-39405FCB77CF}"/>
              </a:ext>
            </a:extLst>
          </p:cNvPr>
          <p:cNvSpPr>
            <a:spLocks noChangeAspect="1"/>
          </p:cNvSpPr>
          <p:nvPr/>
        </p:nvSpPr>
        <p:spPr>
          <a:xfrm>
            <a:off x="1454824" y="148066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43112E-2FD9-41F5-B8E2-F5CEF303E52C}"/>
              </a:ext>
            </a:extLst>
          </p:cNvPr>
          <p:cNvSpPr>
            <a:spLocks noChangeAspect="1"/>
          </p:cNvSpPr>
          <p:nvPr/>
        </p:nvSpPr>
        <p:spPr>
          <a:xfrm>
            <a:off x="2163665" y="231106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5385EBE-B733-4516-83E7-B08A617A85EB}"/>
              </a:ext>
            </a:extLst>
          </p:cNvPr>
          <p:cNvSpPr>
            <a:spLocks noChangeAspect="1"/>
          </p:cNvSpPr>
          <p:nvPr/>
        </p:nvSpPr>
        <p:spPr>
          <a:xfrm>
            <a:off x="2347032" y="362349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4B5DB3-5577-4D68-8BE4-02C247266246}"/>
              </a:ext>
            </a:extLst>
          </p:cNvPr>
          <p:cNvSpPr>
            <a:spLocks noChangeAspect="1"/>
          </p:cNvSpPr>
          <p:nvPr/>
        </p:nvSpPr>
        <p:spPr>
          <a:xfrm>
            <a:off x="2874197" y="154773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C17CB5F-9462-479D-AE1A-6BA6EECA2CBC}"/>
              </a:ext>
            </a:extLst>
          </p:cNvPr>
          <p:cNvSpPr>
            <a:spLocks noChangeAspect="1"/>
          </p:cNvSpPr>
          <p:nvPr/>
        </p:nvSpPr>
        <p:spPr>
          <a:xfrm>
            <a:off x="3352849" y="137592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384CE24-D1FB-42E1-AC7A-57DA334F3A9A}"/>
              </a:ext>
            </a:extLst>
          </p:cNvPr>
          <p:cNvSpPr>
            <a:spLocks noChangeAspect="1"/>
          </p:cNvSpPr>
          <p:nvPr/>
        </p:nvSpPr>
        <p:spPr>
          <a:xfrm>
            <a:off x="3223916" y="158625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D717980-2CF0-4230-9421-E289841701A7}"/>
              </a:ext>
            </a:extLst>
          </p:cNvPr>
          <p:cNvSpPr>
            <a:spLocks noChangeAspect="1"/>
          </p:cNvSpPr>
          <p:nvPr/>
        </p:nvSpPr>
        <p:spPr>
          <a:xfrm>
            <a:off x="2964990" y="246029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789F9D9-8810-4DF7-B6CC-AA23D33C0EA4}"/>
              </a:ext>
            </a:extLst>
          </p:cNvPr>
          <p:cNvSpPr>
            <a:spLocks noChangeAspect="1"/>
          </p:cNvSpPr>
          <p:nvPr/>
        </p:nvSpPr>
        <p:spPr>
          <a:xfrm>
            <a:off x="3455013" y="231971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10EFB7C-A4C0-4243-9DAF-472B444338DB}"/>
              </a:ext>
            </a:extLst>
          </p:cNvPr>
          <p:cNvSpPr>
            <a:spLocks noChangeAspect="1"/>
          </p:cNvSpPr>
          <p:nvPr/>
        </p:nvSpPr>
        <p:spPr>
          <a:xfrm>
            <a:off x="3643319" y="142607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B978FE3-7531-4CF6-AFD9-3E638CF69BC3}"/>
              </a:ext>
            </a:extLst>
          </p:cNvPr>
          <p:cNvSpPr>
            <a:spLocks noChangeAspect="1"/>
          </p:cNvSpPr>
          <p:nvPr/>
        </p:nvSpPr>
        <p:spPr>
          <a:xfrm>
            <a:off x="2008144" y="146751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E74DC07-8EA0-456D-AF88-37EF89A99D86}"/>
              </a:ext>
            </a:extLst>
          </p:cNvPr>
          <p:cNvSpPr>
            <a:spLocks noChangeAspect="1"/>
          </p:cNvSpPr>
          <p:nvPr/>
        </p:nvSpPr>
        <p:spPr>
          <a:xfrm>
            <a:off x="3094104" y="265909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4BF6449-014D-4E78-9B73-D7A847E7E623}"/>
              </a:ext>
            </a:extLst>
          </p:cNvPr>
          <p:cNvSpPr>
            <a:spLocks noChangeAspect="1"/>
          </p:cNvSpPr>
          <p:nvPr/>
        </p:nvSpPr>
        <p:spPr>
          <a:xfrm>
            <a:off x="2737042" y="232224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7DDB4CD-4022-4B42-A43C-34CBB9E1CAF7}"/>
              </a:ext>
            </a:extLst>
          </p:cNvPr>
          <p:cNvSpPr>
            <a:spLocks noChangeAspect="1"/>
          </p:cNvSpPr>
          <p:nvPr/>
        </p:nvSpPr>
        <p:spPr>
          <a:xfrm>
            <a:off x="2332788" y="251790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4F4AEA5-755F-4970-AE80-0F5DEBEF381D}"/>
              </a:ext>
            </a:extLst>
          </p:cNvPr>
          <p:cNvSpPr>
            <a:spLocks noChangeAspect="1"/>
          </p:cNvSpPr>
          <p:nvPr/>
        </p:nvSpPr>
        <p:spPr>
          <a:xfrm>
            <a:off x="3133621" y="196618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D07AD65-CC86-47CC-999D-9B93C482B0A1}"/>
              </a:ext>
            </a:extLst>
          </p:cNvPr>
          <p:cNvSpPr>
            <a:spLocks noChangeAspect="1"/>
          </p:cNvSpPr>
          <p:nvPr/>
        </p:nvSpPr>
        <p:spPr>
          <a:xfrm>
            <a:off x="2389179" y="143841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600CB4D-E076-4122-883A-709323ED28E9}"/>
              </a:ext>
            </a:extLst>
          </p:cNvPr>
          <p:cNvSpPr>
            <a:spLocks noChangeAspect="1"/>
          </p:cNvSpPr>
          <p:nvPr/>
        </p:nvSpPr>
        <p:spPr>
          <a:xfrm>
            <a:off x="2589327" y="179646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00220F5-E44D-4BCB-83AA-D77C1F5FE759}"/>
              </a:ext>
            </a:extLst>
          </p:cNvPr>
          <p:cNvSpPr>
            <a:spLocks noChangeAspect="1"/>
          </p:cNvSpPr>
          <p:nvPr/>
        </p:nvSpPr>
        <p:spPr>
          <a:xfrm>
            <a:off x="2922937" y="222539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4D85D46-B040-4402-BD7C-35CD2EF2467D}"/>
              </a:ext>
            </a:extLst>
          </p:cNvPr>
          <p:cNvSpPr>
            <a:spLocks noChangeAspect="1"/>
          </p:cNvSpPr>
          <p:nvPr/>
        </p:nvSpPr>
        <p:spPr>
          <a:xfrm>
            <a:off x="3173621" y="243500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BA2CA7-4CD8-4331-889D-1D689603C23A}"/>
              </a:ext>
            </a:extLst>
          </p:cNvPr>
          <p:cNvSpPr>
            <a:spLocks noChangeAspect="1"/>
          </p:cNvSpPr>
          <p:nvPr/>
        </p:nvSpPr>
        <p:spPr>
          <a:xfrm>
            <a:off x="2275055" y="195625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FE88D0B-2AA6-4D2E-B091-D473625B52BD}"/>
              </a:ext>
            </a:extLst>
          </p:cNvPr>
          <p:cNvSpPr>
            <a:spLocks noChangeAspect="1"/>
          </p:cNvSpPr>
          <p:nvPr/>
        </p:nvSpPr>
        <p:spPr>
          <a:xfrm>
            <a:off x="2776814" y="214802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55D40B7-71D4-4B36-BB88-0EBEF970B811}"/>
              </a:ext>
            </a:extLst>
          </p:cNvPr>
          <p:cNvSpPr>
            <a:spLocks noChangeAspect="1"/>
          </p:cNvSpPr>
          <p:nvPr/>
        </p:nvSpPr>
        <p:spPr>
          <a:xfrm>
            <a:off x="3027982" y="165278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6D592C6-6192-4E06-8376-5E2E8ABABC28}"/>
              </a:ext>
            </a:extLst>
          </p:cNvPr>
          <p:cNvSpPr>
            <a:spLocks noChangeAspect="1"/>
          </p:cNvSpPr>
          <p:nvPr/>
        </p:nvSpPr>
        <p:spPr>
          <a:xfrm>
            <a:off x="2910382" y="348076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049E913-769B-471C-854D-804105BF01BA}"/>
              </a:ext>
            </a:extLst>
          </p:cNvPr>
          <p:cNvSpPr>
            <a:spLocks noChangeAspect="1"/>
          </p:cNvSpPr>
          <p:nvPr/>
        </p:nvSpPr>
        <p:spPr>
          <a:xfrm>
            <a:off x="2992792" y="182764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8990F1-4692-41E3-9FBF-201C5F273186}"/>
              </a:ext>
            </a:extLst>
          </p:cNvPr>
          <p:cNvSpPr>
            <a:spLocks noChangeAspect="1"/>
          </p:cNvSpPr>
          <p:nvPr/>
        </p:nvSpPr>
        <p:spPr>
          <a:xfrm>
            <a:off x="2402788" y="205819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715289-6D8C-4B82-96F1-99CCE16C342B}"/>
              </a:ext>
            </a:extLst>
          </p:cNvPr>
          <p:cNvSpPr>
            <a:spLocks noChangeAspect="1"/>
          </p:cNvSpPr>
          <p:nvPr/>
        </p:nvSpPr>
        <p:spPr>
          <a:xfrm>
            <a:off x="2744728" y="146751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B24AE3D-BD85-4E99-93D3-4BDD87EF064A}"/>
              </a:ext>
            </a:extLst>
          </p:cNvPr>
          <p:cNvSpPr>
            <a:spLocks noChangeAspect="1"/>
          </p:cNvSpPr>
          <p:nvPr/>
        </p:nvSpPr>
        <p:spPr>
          <a:xfrm>
            <a:off x="2604904" y="274766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C1468FD-E741-4C23-9938-9256EDC2A910}"/>
              </a:ext>
            </a:extLst>
          </p:cNvPr>
          <p:cNvSpPr>
            <a:spLocks noChangeAspect="1"/>
          </p:cNvSpPr>
          <p:nvPr/>
        </p:nvSpPr>
        <p:spPr>
          <a:xfrm>
            <a:off x="2729901" y="315203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92840F-2190-4962-86BF-F327E8F38579}"/>
              </a:ext>
            </a:extLst>
          </p:cNvPr>
          <p:cNvSpPr>
            <a:spLocks noChangeAspect="1"/>
          </p:cNvSpPr>
          <p:nvPr/>
        </p:nvSpPr>
        <p:spPr>
          <a:xfrm>
            <a:off x="2740510" y="180206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2AE92C2-899B-4D33-8BE5-BC75EBFD1E27}"/>
              </a:ext>
            </a:extLst>
          </p:cNvPr>
          <p:cNvSpPr>
            <a:spLocks noChangeAspect="1"/>
          </p:cNvSpPr>
          <p:nvPr/>
        </p:nvSpPr>
        <p:spPr>
          <a:xfrm>
            <a:off x="2571543" y="345074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0835199-961F-4EB1-A04F-22DE2ED08DB4}"/>
              </a:ext>
            </a:extLst>
          </p:cNvPr>
          <p:cNvSpPr>
            <a:spLocks noChangeAspect="1"/>
          </p:cNvSpPr>
          <p:nvPr/>
        </p:nvSpPr>
        <p:spPr>
          <a:xfrm>
            <a:off x="3408100" y="194540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30E7934-74C4-4E1A-9CF3-E2A6B15562D2}"/>
              </a:ext>
            </a:extLst>
          </p:cNvPr>
          <p:cNvSpPr>
            <a:spLocks noChangeAspect="1"/>
          </p:cNvSpPr>
          <p:nvPr/>
        </p:nvSpPr>
        <p:spPr>
          <a:xfrm>
            <a:off x="3797935" y="186052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7B239F3-2EDF-4639-8174-53FAB2E79200}"/>
              </a:ext>
            </a:extLst>
          </p:cNvPr>
          <p:cNvSpPr>
            <a:spLocks noChangeAspect="1"/>
          </p:cNvSpPr>
          <p:nvPr/>
        </p:nvSpPr>
        <p:spPr>
          <a:xfrm>
            <a:off x="2864047" y="272531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D1F7B6D-B410-4D25-9DD1-85E9AA728612}"/>
              </a:ext>
            </a:extLst>
          </p:cNvPr>
          <p:cNvSpPr>
            <a:spLocks noChangeAspect="1"/>
          </p:cNvSpPr>
          <p:nvPr/>
        </p:nvSpPr>
        <p:spPr>
          <a:xfrm>
            <a:off x="3348314" y="173062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02FA02F-5780-46E4-AC66-2174792F3D68}"/>
              </a:ext>
            </a:extLst>
          </p:cNvPr>
          <p:cNvSpPr>
            <a:spLocks noChangeAspect="1"/>
          </p:cNvSpPr>
          <p:nvPr/>
        </p:nvSpPr>
        <p:spPr>
          <a:xfrm>
            <a:off x="3482854" y="155678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27F06AA-09F9-45F4-A927-DD2F49462F85}"/>
              </a:ext>
            </a:extLst>
          </p:cNvPr>
          <p:cNvSpPr>
            <a:spLocks noChangeAspect="1"/>
          </p:cNvSpPr>
          <p:nvPr/>
        </p:nvSpPr>
        <p:spPr>
          <a:xfrm>
            <a:off x="3151693" y="179009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B29A533-0C19-4105-83CD-D89EB48C093E}"/>
              </a:ext>
            </a:extLst>
          </p:cNvPr>
          <p:cNvSpPr>
            <a:spLocks noChangeAspect="1"/>
          </p:cNvSpPr>
          <p:nvPr/>
        </p:nvSpPr>
        <p:spPr>
          <a:xfrm>
            <a:off x="3564339" y="176367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D28891D-DB48-4BB6-BA69-733811612AC8}"/>
              </a:ext>
            </a:extLst>
          </p:cNvPr>
          <p:cNvSpPr>
            <a:spLocks noChangeAspect="1"/>
          </p:cNvSpPr>
          <p:nvPr/>
        </p:nvSpPr>
        <p:spPr>
          <a:xfrm>
            <a:off x="2538216" y="217340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19C849C-2A2F-45AB-A77E-FEFA728C1046}"/>
              </a:ext>
            </a:extLst>
          </p:cNvPr>
          <p:cNvSpPr>
            <a:spLocks noChangeAspect="1"/>
          </p:cNvSpPr>
          <p:nvPr/>
        </p:nvSpPr>
        <p:spPr>
          <a:xfrm>
            <a:off x="2747082" y="255064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C73E00A-D73B-456F-8E39-0A669026A824}"/>
              </a:ext>
            </a:extLst>
          </p:cNvPr>
          <p:cNvSpPr>
            <a:spLocks noChangeAspect="1"/>
          </p:cNvSpPr>
          <p:nvPr/>
        </p:nvSpPr>
        <p:spPr>
          <a:xfrm>
            <a:off x="3623469" y="1965623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A76F5B9-FF60-49C7-AA90-D86A510E0709}"/>
              </a:ext>
            </a:extLst>
          </p:cNvPr>
          <p:cNvSpPr>
            <a:spLocks noChangeAspect="1"/>
          </p:cNvSpPr>
          <p:nvPr/>
        </p:nvSpPr>
        <p:spPr>
          <a:xfrm>
            <a:off x="3267447" y="208575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94068B5-182D-49B1-94EE-21EEC38B09BC}"/>
              </a:ext>
            </a:extLst>
          </p:cNvPr>
          <p:cNvSpPr>
            <a:spLocks noChangeAspect="1"/>
          </p:cNvSpPr>
          <p:nvPr/>
        </p:nvSpPr>
        <p:spPr>
          <a:xfrm>
            <a:off x="2914818" y="315283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655D01C-C526-4AD8-8700-4D589A44E1A2}"/>
              </a:ext>
            </a:extLst>
          </p:cNvPr>
          <p:cNvSpPr>
            <a:spLocks noChangeAspect="1"/>
          </p:cNvSpPr>
          <p:nvPr/>
        </p:nvSpPr>
        <p:spPr>
          <a:xfrm>
            <a:off x="2379701" y="322591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86B4AA6-2D90-444C-9558-CF1BDEE394F5}"/>
              </a:ext>
            </a:extLst>
          </p:cNvPr>
          <p:cNvSpPr>
            <a:spLocks noChangeAspect="1"/>
          </p:cNvSpPr>
          <p:nvPr/>
        </p:nvSpPr>
        <p:spPr>
          <a:xfrm>
            <a:off x="2700896" y="369369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01C45F-D73A-455F-9A29-7392C8EC8FED}"/>
              </a:ext>
            </a:extLst>
          </p:cNvPr>
          <p:cNvSpPr>
            <a:spLocks noChangeAspect="1"/>
          </p:cNvSpPr>
          <p:nvPr/>
        </p:nvSpPr>
        <p:spPr>
          <a:xfrm>
            <a:off x="2878274" y="173404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23369A6-454A-44AE-80EA-F6F73A9EC570}"/>
              </a:ext>
            </a:extLst>
          </p:cNvPr>
          <p:cNvSpPr>
            <a:spLocks noChangeAspect="1"/>
          </p:cNvSpPr>
          <p:nvPr/>
        </p:nvSpPr>
        <p:spPr>
          <a:xfrm>
            <a:off x="2491303" y="192586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5193FDC-475C-4BBC-800C-4D56E3082E43}"/>
              </a:ext>
            </a:extLst>
          </p:cNvPr>
          <p:cNvSpPr>
            <a:spLocks noChangeAspect="1"/>
          </p:cNvSpPr>
          <p:nvPr/>
        </p:nvSpPr>
        <p:spPr>
          <a:xfrm>
            <a:off x="3108832" y="225012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B81B270-4F92-4D2F-A49B-09F3A0115BB4}"/>
              </a:ext>
            </a:extLst>
          </p:cNvPr>
          <p:cNvSpPr>
            <a:spLocks noChangeAspect="1"/>
          </p:cNvSpPr>
          <p:nvPr/>
        </p:nvSpPr>
        <p:spPr>
          <a:xfrm>
            <a:off x="2953412" y="199716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219E042-E837-4453-91CE-F30058BC5337}"/>
              </a:ext>
            </a:extLst>
          </p:cNvPr>
          <p:cNvSpPr>
            <a:spLocks noChangeAspect="1"/>
          </p:cNvSpPr>
          <p:nvPr/>
        </p:nvSpPr>
        <p:spPr>
          <a:xfrm>
            <a:off x="2723473" y="195587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0A71827-696A-48D8-9872-DDB7471F54C5}"/>
              </a:ext>
            </a:extLst>
          </p:cNvPr>
          <p:cNvSpPr>
            <a:spLocks noChangeAspect="1"/>
          </p:cNvSpPr>
          <p:nvPr/>
        </p:nvSpPr>
        <p:spPr>
          <a:xfrm>
            <a:off x="2534873" y="150322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A98E0E36-0904-47D2-B720-AFD086C66FA5}"/>
              </a:ext>
            </a:extLst>
          </p:cNvPr>
          <p:cNvSpPr>
            <a:spLocks noChangeAspect="1"/>
          </p:cNvSpPr>
          <p:nvPr/>
        </p:nvSpPr>
        <p:spPr>
          <a:xfrm>
            <a:off x="3052471" y="1460473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A9A9B22F-7157-4BE5-83F1-8AC3F3415DC9}"/>
              </a:ext>
            </a:extLst>
          </p:cNvPr>
          <p:cNvSpPr>
            <a:spLocks noChangeAspect="1"/>
          </p:cNvSpPr>
          <p:nvPr/>
        </p:nvSpPr>
        <p:spPr>
          <a:xfrm>
            <a:off x="2366216" y="292144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7C04CC2-59E3-4B89-BE96-CAD3F7D85618}"/>
              </a:ext>
            </a:extLst>
          </p:cNvPr>
          <p:cNvSpPr>
            <a:spLocks noChangeAspect="1"/>
          </p:cNvSpPr>
          <p:nvPr/>
        </p:nvSpPr>
        <p:spPr>
          <a:xfrm>
            <a:off x="2558823" y="248985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A3E179F-351C-4305-9E76-549746F423EB}"/>
              </a:ext>
            </a:extLst>
          </p:cNvPr>
          <p:cNvSpPr>
            <a:spLocks noChangeAspect="1"/>
          </p:cNvSpPr>
          <p:nvPr/>
        </p:nvSpPr>
        <p:spPr>
          <a:xfrm>
            <a:off x="2776814" y="290677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F0B2-968D-4FB7-811F-083B110625BE}"/>
              </a:ext>
            </a:extLst>
          </p:cNvPr>
          <p:cNvSpPr/>
          <p:nvPr/>
        </p:nvSpPr>
        <p:spPr>
          <a:xfrm rot="3089779">
            <a:off x="308993" y="2126936"/>
            <a:ext cx="2070035" cy="725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9A427BB-FC4E-47DD-912A-12CEC57D3A8C}"/>
              </a:ext>
            </a:extLst>
          </p:cNvPr>
          <p:cNvSpPr/>
          <p:nvPr/>
        </p:nvSpPr>
        <p:spPr>
          <a:xfrm rot="18725224">
            <a:off x="2777670" y="2184588"/>
            <a:ext cx="2070035" cy="725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B56A09E-8916-4DEF-A973-A45DFBC6875C}"/>
              </a:ext>
            </a:extLst>
          </p:cNvPr>
          <p:cNvSpPr/>
          <p:nvPr/>
        </p:nvSpPr>
        <p:spPr>
          <a:xfrm rot="16200000">
            <a:off x="2534930" y="3516521"/>
            <a:ext cx="1183839" cy="78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6FCA7A4-D699-41E0-9348-204F86D10DC6}"/>
              </a:ext>
            </a:extLst>
          </p:cNvPr>
          <p:cNvSpPr/>
          <p:nvPr/>
        </p:nvSpPr>
        <p:spPr>
          <a:xfrm rot="16200000">
            <a:off x="1384108" y="3498566"/>
            <a:ext cx="1183839" cy="78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ontent Placeholder 5">
            <a:extLst>
              <a:ext uri="{FF2B5EF4-FFF2-40B4-BE49-F238E27FC236}">
                <a16:creationId xmlns:a16="http://schemas.microsoft.com/office/drawing/2014/main" id="{55F682E0-DFFC-4F43-BB8A-862552955C66}"/>
              </a:ext>
            </a:extLst>
          </p:cNvPr>
          <p:cNvSpPr txBox="1">
            <a:spLocks/>
          </p:cNvSpPr>
          <p:nvPr/>
        </p:nvSpPr>
        <p:spPr>
          <a:xfrm>
            <a:off x="3595733" y="2637616"/>
            <a:ext cx="3025503" cy="4982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Narrowed the Focus Through the Scope and Customer Needs</a:t>
            </a:r>
          </a:p>
        </p:txBody>
      </p:sp>
      <p:sp>
        <p:nvSpPr>
          <p:cNvPr id="114" name="Content Placeholder 5">
            <a:extLst>
              <a:ext uri="{FF2B5EF4-FFF2-40B4-BE49-F238E27FC236}">
                <a16:creationId xmlns:a16="http://schemas.microsoft.com/office/drawing/2014/main" id="{4756EFA7-0FA5-432F-9F7B-C55F229144D0}"/>
              </a:ext>
            </a:extLst>
          </p:cNvPr>
          <p:cNvSpPr txBox="1">
            <a:spLocks/>
          </p:cNvSpPr>
          <p:nvPr/>
        </p:nvSpPr>
        <p:spPr>
          <a:xfrm>
            <a:off x="3187931" y="4222506"/>
            <a:ext cx="1756906" cy="36671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Now What?</a:t>
            </a:r>
          </a:p>
        </p:txBody>
      </p:sp>
      <p:sp>
        <p:nvSpPr>
          <p:cNvPr id="115" name="Multiplication Sign 114">
            <a:extLst>
              <a:ext uri="{FF2B5EF4-FFF2-40B4-BE49-F238E27FC236}">
                <a16:creationId xmlns:a16="http://schemas.microsoft.com/office/drawing/2014/main" id="{5431A987-64BF-46D2-AC05-FEAEAE388079}"/>
              </a:ext>
            </a:extLst>
          </p:cNvPr>
          <p:cNvSpPr/>
          <p:nvPr/>
        </p:nvSpPr>
        <p:spPr>
          <a:xfrm>
            <a:off x="12801600" y="4589219"/>
            <a:ext cx="869084" cy="137160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D6744B5-5454-4802-AFFE-454E287DC0C7}"/>
              </a:ext>
            </a:extLst>
          </p:cNvPr>
          <p:cNvGrpSpPr/>
          <p:nvPr/>
        </p:nvGrpSpPr>
        <p:grpSpPr>
          <a:xfrm>
            <a:off x="-3238382" y="7239000"/>
            <a:ext cx="6192992" cy="1636199"/>
            <a:chOff x="2081015" y="4284038"/>
            <a:chExt cx="6192992" cy="1636199"/>
          </a:xfrm>
        </p:grpSpPr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71640C87-86B2-4A17-950C-2992B7672121}"/>
                </a:ext>
              </a:extLst>
            </p:cNvPr>
            <p:cNvSpPr/>
            <p:nvPr/>
          </p:nvSpPr>
          <p:spPr>
            <a:xfrm>
              <a:off x="2081015" y="4284038"/>
              <a:ext cx="6131612" cy="1461535"/>
            </a:xfrm>
            <a:custGeom>
              <a:avLst/>
              <a:gdLst>
                <a:gd name="connsiteX0" fmla="*/ 501920 w 6201680"/>
                <a:gd name="connsiteY0" fmla="*/ 0 h 1534160"/>
                <a:gd name="connsiteX1" fmla="*/ 562880 w 6201680"/>
                <a:gd name="connsiteY1" fmla="*/ 711200 h 1534160"/>
                <a:gd name="connsiteX2" fmla="*/ 6201680 w 6201680"/>
                <a:gd name="connsiteY2" fmla="*/ 1534160 h 153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1680" h="1534160">
                  <a:moveTo>
                    <a:pt x="501920" y="0"/>
                  </a:moveTo>
                  <a:cubicBezTo>
                    <a:pt x="57420" y="227753"/>
                    <a:pt x="-387080" y="455507"/>
                    <a:pt x="562880" y="711200"/>
                  </a:cubicBezTo>
                  <a:cubicBezTo>
                    <a:pt x="1512840" y="966893"/>
                    <a:pt x="5341467" y="1435947"/>
                    <a:pt x="6201680" y="153416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B9C1B07-7FEE-4627-9BDB-0EC368209337}"/>
                </a:ext>
              </a:extLst>
            </p:cNvPr>
            <p:cNvSpPr/>
            <p:nvPr/>
          </p:nvSpPr>
          <p:spPr>
            <a:xfrm rot="13219659">
              <a:off x="8047154" y="5655661"/>
              <a:ext cx="226853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7A1B5E7A-6DBA-40E7-8E2F-6651B69154E3}"/>
                </a:ext>
              </a:extLst>
            </p:cNvPr>
            <p:cNvSpPr/>
            <p:nvPr/>
          </p:nvSpPr>
          <p:spPr>
            <a:xfrm rot="18631582">
              <a:off x="8057339" y="5783951"/>
              <a:ext cx="226853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6879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432550"/>
            <a:ext cx="2743200" cy="366713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71917A-526C-40BE-90F5-8A8946838E95}"/>
              </a:ext>
            </a:extLst>
          </p:cNvPr>
          <p:cNvSpPr txBox="1">
            <a:spLocks/>
          </p:cNvSpPr>
          <p:nvPr/>
        </p:nvSpPr>
        <p:spPr>
          <a:xfrm>
            <a:off x="6701883" y="6467588"/>
            <a:ext cx="2286000" cy="297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F8C36F1-1CE6-45C9-8FEB-A64C1C903A21}"/>
              </a:ext>
            </a:extLst>
          </p:cNvPr>
          <p:cNvSpPr txBox="1">
            <a:spLocks/>
          </p:cNvSpPr>
          <p:nvPr/>
        </p:nvSpPr>
        <p:spPr>
          <a:xfrm>
            <a:off x="3314700" y="280988"/>
            <a:ext cx="5562600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What Have We Done So Far?</a:t>
            </a:r>
          </a:p>
        </p:txBody>
      </p:sp>
      <p:sp>
        <p:nvSpPr>
          <p:cNvPr id="109" name="Content Placeholder 5">
            <a:extLst>
              <a:ext uri="{FF2B5EF4-FFF2-40B4-BE49-F238E27FC236}">
                <a16:creationId xmlns:a16="http://schemas.microsoft.com/office/drawing/2014/main" id="{BDEDD976-2114-48C4-BCAB-CA5BFDCA7F63}"/>
              </a:ext>
            </a:extLst>
          </p:cNvPr>
          <p:cNvSpPr txBox="1">
            <a:spLocks/>
          </p:cNvSpPr>
          <p:nvPr/>
        </p:nvSpPr>
        <p:spPr>
          <a:xfrm>
            <a:off x="4635464" y="1454385"/>
            <a:ext cx="2939531" cy="498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Given Project Information and Our Customer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EE1B60-7A7D-49BD-8657-BC44AB1D1307}"/>
              </a:ext>
            </a:extLst>
          </p:cNvPr>
          <p:cNvSpPr>
            <a:spLocks noChangeAspect="1"/>
          </p:cNvSpPr>
          <p:nvPr/>
        </p:nvSpPr>
        <p:spPr>
          <a:xfrm>
            <a:off x="2437508" y="379873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35B5E2-05F9-4756-B8AC-99208A1B5967}"/>
              </a:ext>
            </a:extLst>
          </p:cNvPr>
          <p:cNvSpPr>
            <a:spLocks noChangeAspect="1"/>
          </p:cNvSpPr>
          <p:nvPr/>
        </p:nvSpPr>
        <p:spPr>
          <a:xfrm>
            <a:off x="3912959" y="162837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32A066-FC39-453C-8ADF-8D1F1A11E78D}"/>
              </a:ext>
            </a:extLst>
          </p:cNvPr>
          <p:cNvSpPr>
            <a:spLocks noChangeAspect="1"/>
          </p:cNvSpPr>
          <p:nvPr/>
        </p:nvSpPr>
        <p:spPr>
          <a:xfrm>
            <a:off x="2184108" y="175782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AAE832-7899-403F-90A3-BDA6FA667052}"/>
              </a:ext>
            </a:extLst>
          </p:cNvPr>
          <p:cNvSpPr>
            <a:spLocks noChangeAspect="1"/>
          </p:cNvSpPr>
          <p:nvPr/>
        </p:nvSpPr>
        <p:spPr>
          <a:xfrm>
            <a:off x="1244172" y="152333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1904C5-6DF7-46B3-8E28-8B78B3F0491C}"/>
              </a:ext>
            </a:extLst>
          </p:cNvPr>
          <p:cNvSpPr>
            <a:spLocks noChangeAspect="1"/>
          </p:cNvSpPr>
          <p:nvPr/>
        </p:nvSpPr>
        <p:spPr>
          <a:xfrm>
            <a:off x="1637319" y="231431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5A38BC-DA51-44D7-86E5-9EC7529060C4}"/>
              </a:ext>
            </a:extLst>
          </p:cNvPr>
          <p:cNvSpPr>
            <a:spLocks noChangeAspect="1"/>
          </p:cNvSpPr>
          <p:nvPr/>
        </p:nvSpPr>
        <p:spPr>
          <a:xfrm>
            <a:off x="1171513" y="170530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F082F3-329D-4614-BD09-B9EEB34BBADF}"/>
              </a:ext>
            </a:extLst>
          </p:cNvPr>
          <p:cNvSpPr>
            <a:spLocks noChangeAspect="1"/>
          </p:cNvSpPr>
          <p:nvPr/>
        </p:nvSpPr>
        <p:spPr>
          <a:xfrm>
            <a:off x="1904423" y="133065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D7CDC6-484B-4643-9AD5-C0C86445872C}"/>
              </a:ext>
            </a:extLst>
          </p:cNvPr>
          <p:cNvSpPr>
            <a:spLocks noChangeAspect="1"/>
          </p:cNvSpPr>
          <p:nvPr/>
        </p:nvSpPr>
        <p:spPr>
          <a:xfrm>
            <a:off x="2035471" y="222888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7E8790-C97E-45D6-B3D7-7FCF006A7884}"/>
              </a:ext>
            </a:extLst>
          </p:cNvPr>
          <p:cNvSpPr>
            <a:spLocks noChangeAspect="1"/>
          </p:cNvSpPr>
          <p:nvPr/>
        </p:nvSpPr>
        <p:spPr>
          <a:xfrm>
            <a:off x="2167690" y="251790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5FC574-B063-4C77-BEAD-631A9BC96624}"/>
              </a:ext>
            </a:extLst>
          </p:cNvPr>
          <p:cNvSpPr>
            <a:spLocks noChangeAspect="1"/>
          </p:cNvSpPr>
          <p:nvPr/>
        </p:nvSpPr>
        <p:spPr>
          <a:xfrm>
            <a:off x="1511063" y="177087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451A2C-92F7-44C0-A373-5B1D879D7F92}"/>
              </a:ext>
            </a:extLst>
          </p:cNvPr>
          <p:cNvSpPr>
            <a:spLocks noChangeAspect="1"/>
          </p:cNvSpPr>
          <p:nvPr/>
        </p:nvSpPr>
        <p:spPr>
          <a:xfrm>
            <a:off x="1875222" y="158923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BA8694-5914-4444-B44A-99E8E4008520}"/>
              </a:ext>
            </a:extLst>
          </p:cNvPr>
          <p:cNvSpPr>
            <a:spLocks noChangeAspect="1"/>
          </p:cNvSpPr>
          <p:nvPr/>
        </p:nvSpPr>
        <p:spPr>
          <a:xfrm>
            <a:off x="2157955" y="307204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5EC416-1ADB-4B10-8BB5-8FFFF0839FD5}"/>
              </a:ext>
            </a:extLst>
          </p:cNvPr>
          <p:cNvSpPr>
            <a:spLocks noChangeAspect="1"/>
          </p:cNvSpPr>
          <p:nvPr/>
        </p:nvSpPr>
        <p:spPr>
          <a:xfrm>
            <a:off x="3709048" y="168847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8FAC7F-9D43-4A37-89A2-610089451019}"/>
              </a:ext>
            </a:extLst>
          </p:cNvPr>
          <p:cNvSpPr>
            <a:spLocks noChangeAspect="1"/>
          </p:cNvSpPr>
          <p:nvPr/>
        </p:nvSpPr>
        <p:spPr>
          <a:xfrm>
            <a:off x="3522275" y="214241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04556E-BB67-4CE0-8CAD-39D19BF10CB9}"/>
              </a:ext>
            </a:extLst>
          </p:cNvPr>
          <p:cNvSpPr>
            <a:spLocks noChangeAspect="1"/>
          </p:cNvSpPr>
          <p:nvPr/>
        </p:nvSpPr>
        <p:spPr>
          <a:xfrm>
            <a:off x="1614966" y="160025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5456C9-5B7C-4A0B-84DC-A08D158E854B}"/>
              </a:ext>
            </a:extLst>
          </p:cNvPr>
          <p:cNvSpPr>
            <a:spLocks noChangeAspect="1"/>
          </p:cNvSpPr>
          <p:nvPr/>
        </p:nvSpPr>
        <p:spPr>
          <a:xfrm>
            <a:off x="2030790" y="186674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7D9F2B3-DDDB-4BD9-A158-D142C489293C}"/>
              </a:ext>
            </a:extLst>
          </p:cNvPr>
          <p:cNvSpPr>
            <a:spLocks noChangeAspect="1"/>
          </p:cNvSpPr>
          <p:nvPr/>
        </p:nvSpPr>
        <p:spPr>
          <a:xfrm>
            <a:off x="1961561" y="263026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B28454D-383B-4263-97E5-34CA93559250}"/>
              </a:ext>
            </a:extLst>
          </p:cNvPr>
          <p:cNvSpPr>
            <a:spLocks noChangeAspect="1"/>
          </p:cNvSpPr>
          <p:nvPr/>
        </p:nvSpPr>
        <p:spPr>
          <a:xfrm>
            <a:off x="2129541" y="161591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1A12A7-E415-4EC9-923E-0568EFB2FFD0}"/>
              </a:ext>
            </a:extLst>
          </p:cNvPr>
          <p:cNvSpPr>
            <a:spLocks noChangeAspect="1"/>
          </p:cNvSpPr>
          <p:nvPr/>
        </p:nvSpPr>
        <p:spPr>
          <a:xfrm>
            <a:off x="1369020" y="165728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D53267-303E-480F-A9E4-5420B7F58A74}"/>
              </a:ext>
            </a:extLst>
          </p:cNvPr>
          <p:cNvSpPr>
            <a:spLocks noChangeAspect="1"/>
          </p:cNvSpPr>
          <p:nvPr/>
        </p:nvSpPr>
        <p:spPr>
          <a:xfrm>
            <a:off x="2373712" y="179525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C2887F8-720B-4C8F-A6B8-021D5AB56DC2}"/>
              </a:ext>
            </a:extLst>
          </p:cNvPr>
          <p:cNvSpPr>
            <a:spLocks noChangeAspect="1"/>
          </p:cNvSpPr>
          <p:nvPr/>
        </p:nvSpPr>
        <p:spPr>
          <a:xfrm>
            <a:off x="2683153" y="162900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5E0A98-312D-4B64-9BF3-194474A04F17}"/>
              </a:ext>
            </a:extLst>
          </p:cNvPr>
          <p:cNvSpPr>
            <a:spLocks noChangeAspect="1"/>
          </p:cNvSpPr>
          <p:nvPr/>
        </p:nvSpPr>
        <p:spPr>
          <a:xfrm>
            <a:off x="1862334" y="193148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1716BC-BA29-4E1E-B192-00BC538D22A7}"/>
              </a:ext>
            </a:extLst>
          </p:cNvPr>
          <p:cNvSpPr>
            <a:spLocks noChangeAspect="1"/>
          </p:cNvSpPr>
          <p:nvPr/>
        </p:nvSpPr>
        <p:spPr>
          <a:xfrm>
            <a:off x="1758659" y="247775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B85BF31-8010-4BBC-AA3A-48C4E81D1264}"/>
              </a:ext>
            </a:extLst>
          </p:cNvPr>
          <p:cNvSpPr>
            <a:spLocks noChangeAspect="1"/>
          </p:cNvSpPr>
          <p:nvPr/>
        </p:nvSpPr>
        <p:spPr>
          <a:xfrm>
            <a:off x="2146758" y="377783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D402E4E-5C55-4333-866C-16C36EFCEDED}"/>
              </a:ext>
            </a:extLst>
          </p:cNvPr>
          <p:cNvSpPr>
            <a:spLocks noChangeAspect="1"/>
          </p:cNvSpPr>
          <p:nvPr/>
        </p:nvSpPr>
        <p:spPr>
          <a:xfrm>
            <a:off x="1748643" y="145994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9E917E-356F-4ED4-8022-5BCCDF268DB8}"/>
              </a:ext>
            </a:extLst>
          </p:cNvPr>
          <p:cNvSpPr>
            <a:spLocks noChangeAspect="1"/>
          </p:cNvSpPr>
          <p:nvPr/>
        </p:nvSpPr>
        <p:spPr>
          <a:xfrm>
            <a:off x="2144336" y="278504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AB8505D-3046-4631-A116-527FA0BCE035}"/>
              </a:ext>
            </a:extLst>
          </p:cNvPr>
          <p:cNvSpPr>
            <a:spLocks noChangeAspect="1"/>
          </p:cNvSpPr>
          <p:nvPr/>
        </p:nvSpPr>
        <p:spPr>
          <a:xfrm>
            <a:off x="2156374" y="337028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E2DF361-0DBA-4861-B853-1F001DBA9500}"/>
              </a:ext>
            </a:extLst>
          </p:cNvPr>
          <p:cNvSpPr>
            <a:spLocks noChangeAspect="1"/>
          </p:cNvSpPr>
          <p:nvPr/>
        </p:nvSpPr>
        <p:spPr>
          <a:xfrm>
            <a:off x="1703533" y="196884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B39023-955E-4A82-8D61-658D60C311D6}"/>
              </a:ext>
            </a:extLst>
          </p:cNvPr>
          <p:cNvSpPr>
            <a:spLocks noChangeAspect="1"/>
          </p:cNvSpPr>
          <p:nvPr/>
        </p:nvSpPr>
        <p:spPr>
          <a:xfrm>
            <a:off x="1828661" y="221720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AF6EDEE-792F-4E6B-9E80-336A53D47BA1}"/>
              </a:ext>
            </a:extLst>
          </p:cNvPr>
          <p:cNvSpPr>
            <a:spLocks noChangeAspect="1"/>
          </p:cNvSpPr>
          <p:nvPr/>
        </p:nvSpPr>
        <p:spPr>
          <a:xfrm>
            <a:off x="2503826" y="162558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CC240B1-FB8E-47FF-A163-E2B5624A10EF}"/>
              </a:ext>
            </a:extLst>
          </p:cNvPr>
          <p:cNvSpPr>
            <a:spLocks noChangeAspect="1"/>
          </p:cNvSpPr>
          <p:nvPr/>
        </p:nvSpPr>
        <p:spPr>
          <a:xfrm>
            <a:off x="1947055" y="173404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AD43F4E-8300-4912-9CCE-25A0290C549E}"/>
              </a:ext>
            </a:extLst>
          </p:cNvPr>
          <p:cNvSpPr>
            <a:spLocks noChangeAspect="1"/>
          </p:cNvSpPr>
          <p:nvPr/>
        </p:nvSpPr>
        <p:spPr>
          <a:xfrm>
            <a:off x="3327894" y="226179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E627DF0-2658-41D5-98E6-3E5175675975}"/>
              </a:ext>
            </a:extLst>
          </p:cNvPr>
          <p:cNvSpPr>
            <a:spLocks noChangeAspect="1"/>
          </p:cNvSpPr>
          <p:nvPr/>
        </p:nvSpPr>
        <p:spPr>
          <a:xfrm>
            <a:off x="2204951" y="215675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DEE16B-1526-44A2-8E38-A2CCA40C8E8F}"/>
              </a:ext>
            </a:extLst>
          </p:cNvPr>
          <p:cNvSpPr>
            <a:spLocks noChangeAspect="1"/>
          </p:cNvSpPr>
          <p:nvPr/>
        </p:nvSpPr>
        <p:spPr>
          <a:xfrm>
            <a:off x="1729059" y="177512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AEDBD4-A031-43C4-AB95-951D71A3EA5B}"/>
              </a:ext>
            </a:extLst>
          </p:cNvPr>
          <p:cNvSpPr>
            <a:spLocks noChangeAspect="1"/>
          </p:cNvSpPr>
          <p:nvPr/>
        </p:nvSpPr>
        <p:spPr>
          <a:xfrm>
            <a:off x="2581786" y="131406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93B1399-CFC5-4AC8-B7FE-F3121B0A0C60}"/>
              </a:ext>
            </a:extLst>
          </p:cNvPr>
          <p:cNvSpPr>
            <a:spLocks noChangeAspect="1"/>
          </p:cNvSpPr>
          <p:nvPr/>
        </p:nvSpPr>
        <p:spPr>
          <a:xfrm>
            <a:off x="1515163" y="196613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078375E-544D-4391-B40E-9664A0AB50F5}"/>
              </a:ext>
            </a:extLst>
          </p:cNvPr>
          <p:cNvSpPr>
            <a:spLocks noChangeAspect="1"/>
          </p:cNvSpPr>
          <p:nvPr/>
        </p:nvSpPr>
        <p:spPr>
          <a:xfrm>
            <a:off x="1956160" y="239293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C32F-4A2F-403D-BDE9-C9CE54707C59}"/>
              </a:ext>
            </a:extLst>
          </p:cNvPr>
          <p:cNvSpPr>
            <a:spLocks noChangeAspect="1"/>
          </p:cNvSpPr>
          <p:nvPr/>
        </p:nvSpPr>
        <p:spPr>
          <a:xfrm>
            <a:off x="1353782" y="185645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98175C0-03AE-4F6A-BA47-7929C741B1BD}"/>
              </a:ext>
            </a:extLst>
          </p:cNvPr>
          <p:cNvSpPr>
            <a:spLocks noChangeAspect="1"/>
          </p:cNvSpPr>
          <p:nvPr/>
        </p:nvSpPr>
        <p:spPr>
          <a:xfrm>
            <a:off x="2175737" y="134706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A003CFF-A467-4445-9F8F-9E4DC5D414D4}"/>
              </a:ext>
            </a:extLst>
          </p:cNvPr>
          <p:cNvSpPr>
            <a:spLocks noChangeAspect="1"/>
          </p:cNvSpPr>
          <p:nvPr/>
        </p:nvSpPr>
        <p:spPr>
          <a:xfrm>
            <a:off x="2374397" y="223069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43D252-7D45-42AC-9840-A00E1ACEEA20}"/>
              </a:ext>
            </a:extLst>
          </p:cNvPr>
          <p:cNvSpPr>
            <a:spLocks noChangeAspect="1"/>
          </p:cNvSpPr>
          <p:nvPr/>
        </p:nvSpPr>
        <p:spPr>
          <a:xfrm>
            <a:off x="2086279" y="202724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1EDDF39-CE98-4495-B067-BE2647B9309D}"/>
              </a:ext>
            </a:extLst>
          </p:cNvPr>
          <p:cNvSpPr>
            <a:spLocks noChangeAspect="1"/>
          </p:cNvSpPr>
          <p:nvPr/>
        </p:nvSpPr>
        <p:spPr>
          <a:xfrm>
            <a:off x="1597582" y="140752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B7F7AF-8064-4B1A-92A6-35AE434FC9A3}"/>
              </a:ext>
            </a:extLst>
          </p:cNvPr>
          <p:cNvSpPr>
            <a:spLocks noChangeAspect="1"/>
          </p:cNvSpPr>
          <p:nvPr/>
        </p:nvSpPr>
        <p:spPr>
          <a:xfrm>
            <a:off x="2351307" y="162288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F692B09-D28A-4AE0-8B7B-86FC46FEAE8F}"/>
              </a:ext>
            </a:extLst>
          </p:cNvPr>
          <p:cNvSpPr>
            <a:spLocks noChangeAspect="1"/>
          </p:cNvSpPr>
          <p:nvPr/>
        </p:nvSpPr>
        <p:spPr>
          <a:xfrm>
            <a:off x="1945540" y="211216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5E34AC7-AABC-4A7B-803F-CFE15A92D8DF}"/>
              </a:ext>
            </a:extLst>
          </p:cNvPr>
          <p:cNvSpPr>
            <a:spLocks noChangeAspect="1"/>
          </p:cNvSpPr>
          <p:nvPr/>
        </p:nvSpPr>
        <p:spPr>
          <a:xfrm>
            <a:off x="1706884" y="213869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480788F-9EFB-481C-8E8D-AC4B83ABFBF4}"/>
              </a:ext>
            </a:extLst>
          </p:cNvPr>
          <p:cNvSpPr>
            <a:spLocks noChangeAspect="1"/>
          </p:cNvSpPr>
          <p:nvPr/>
        </p:nvSpPr>
        <p:spPr>
          <a:xfrm>
            <a:off x="1548650" y="214175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622789-7503-4EEC-84E6-149E2E26D0EC}"/>
              </a:ext>
            </a:extLst>
          </p:cNvPr>
          <p:cNvSpPr>
            <a:spLocks noChangeAspect="1"/>
          </p:cNvSpPr>
          <p:nvPr/>
        </p:nvSpPr>
        <p:spPr>
          <a:xfrm>
            <a:off x="2220097" y="147080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92CDE57-2F47-470B-8220-39405FCB77CF}"/>
              </a:ext>
            </a:extLst>
          </p:cNvPr>
          <p:cNvSpPr>
            <a:spLocks noChangeAspect="1"/>
          </p:cNvSpPr>
          <p:nvPr/>
        </p:nvSpPr>
        <p:spPr>
          <a:xfrm>
            <a:off x="1454824" y="148066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43112E-2FD9-41F5-B8E2-F5CEF303E52C}"/>
              </a:ext>
            </a:extLst>
          </p:cNvPr>
          <p:cNvSpPr>
            <a:spLocks noChangeAspect="1"/>
          </p:cNvSpPr>
          <p:nvPr/>
        </p:nvSpPr>
        <p:spPr>
          <a:xfrm>
            <a:off x="2163665" y="231106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5385EBE-B733-4516-83E7-B08A617A85EB}"/>
              </a:ext>
            </a:extLst>
          </p:cNvPr>
          <p:cNvSpPr>
            <a:spLocks noChangeAspect="1"/>
          </p:cNvSpPr>
          <p:nvPr/>
        </p:nvSpPr>
        <p:spPr>
          <a:xfrm>
            <a:off x="2347032" y="362349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4B5DB3-5577-4D68-8BE4-02C247266246}"/>
              </a:ext>
            </a:extLst>
          </p:cNvPr>
          <p:cNvSpPr>
            <a:spLocks noChangeAspect="1"/>
          </p:cNvSpPr>
          <p:nvPr/>
        </p:nvSpPr>
        <p:spPr>
          <a:xfrm>
            <a:off x="2874197" y="154773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C17CB5F-9462-479D-AE1A-6BA6EECA2CBC}"/>
              </a:ext>
            </a:extLst>
          </p:cNvPr>
          <p:cNvSpPr>
            <a:spLocks noChangeAspect="1"/>
          </p:cNvSpPr>
          <p:nvPr/>
        </p:nvSpPr>
        <p:spPr>
          <a:xfrm>
            <a:off x="3352849" y="137592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384CE24-D1FB-42E1-AC7A-57DA334F3A9A}"/>
              </a:ext>
            </a:extLst>
          </p:cNvPr>
          <p:cNvSpPr>
            <a:spLocks noChangeAspect="1"/>
          </p:cNvSpPr>
          <p:nvPr/>
        </p:nvSpPr>
        <p:spPr>
          <a:xfrm>
            <a:off x="3223916" y="158625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D717980-2CF0-4230-9421-E289841701A7}"/>
              </a:ext>
            </a:extLst>
          </p:cNvPr>
          <p:cNvSpPr>
            <a:spLocks noChangeAspect="1"/>
          </p:cNvSpPr>
          <p:nvPr/>
        </p:nvSpPr>
        <p:spPr>
          <a:xfrm>
            <a:off x="2964990" y="246029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789F9D9-8810-4DF7-B6CC-AA23D33C0EA4}"/>
              </a:ext>
            </a:extLst>
          </p:cNvPr>
          <p:cNvSpPr>
            <a:spLocks noChangeAspect="1"/>
          </p:cNvSpPr>
          <p:nvPr/>
        </p:nvSpPr>
        <p:spPr>
          <a:xfrm>
            <a:off x="3455013" y="231971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10EFB7C-A4C0-4243-9DAF-472B444338DB}"/>
              </a:ext>
            </a:extLst>
          </p:cNvPr>
          <p:cNvSpPr>
            <a:spLocks noChangeAspect="1"/>
          </p:cNvSpPr>
          <p:nvPr/>
        </p:nvSpPr>
        <p:spPr>
          <a:xfrm>
            <a:off x="3643319" y="142607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B978FE3-7531-4CF6-AFD9-3E638CF69BC3}"/>
              </a:ext>
            </a:extLst>
          </p:cNvPr>
          <p:cNvSpPr>
            <a:spLocks noChangeAspect="1"/>
          </p:cNvSpPr>
          <p:nvPr/>
        </p:nvSpPr>
        <p:spPr>
          <a:xfrm>
            <a:off x="2008144" y="146751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E74DC07-8EA0-456D-AF88-37EF89A99D86}"/>
              </a:ext>
            </a:extLst>
          </p:cNvPr>
          <p:cNvSpPr>
            <a:spLocks noChangeAspect="1"/>
          </p:cNvSpPr>
          <p:nvPr/>
        </p:nvSpPr>
        <p:spPr>
          <a:xfrm>
            <a:off x="3094104" y="265909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4BF6449-014D-4E78-9B73-D7A847E7E623}"/>
              </a:ext>
            </a:extLst>
          </p:cNvPr>
          <p:cNvSpPr>
            <a:spLocks noChangeAspect="1"/>
          </p:cNvSpPr>
          <p:nvPr/>
        </p:nvSpPr>
        <p:spPr>
          <a:xfrm>
            <a:off x="2737042" y="232224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7DDB4CD-4022-4B42-A43C-34CBB9E1CAF7}"/>
              </a:ext>
            </a:extLst>
          </p:cNvPr>
          <p:cNvSpPr>
            <a:spLocks noChangeAspect="1"/>
          </p:cNvSpPr>
          <p:nvPr/>
        </p:nvSpPr>
        <p:spPr>
          <a:xfrm>
            <a:off x="2332788" y="251790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4F4AEA5-755F-4970-AE80-0F5DEBEF381D}"/>
              </a:ext>
            </a:extLst>
          </p:cNvPr>
          <p:cNvSpPr>
            <a:spLocks noChangeAspect="1"/>
          </p:cNvSpPr>
          <p:nvPr/>
        </p:nvSpPr>
        <p:spPr>
          <a:xfrm>
            <a:off x="3133621" y="196618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D07AD65-CC86-47CC-999D-9B93C482B0A1}"/>
              </a:ext>
            </a:extLst>
          </p:cNvPr>
          <p:cNvSpPr>
            <a:spLocks noChangeAspect="1"/>
          </p:cNvSpPr>
          <p:nvPr/>
        </p:nvSpPr>
        <p:spPr>
          <a:xfrm>
            <a:off x="2389179" y="143841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600CB4D-E076-4122-883A-709323ED28E9}"/>
              </a:ext>
            </a:extLst>
          </p:cNvPr>
          <p:cNvSpPr>
            <a:spLocks noChangeAspect="1"/>
          </p:cNvSpPr>
          <p:nvPr/>
        </p:nvSpPr>
        <p:spPr>
          <a:xfrm>
            <a:off x="2589327" y="179646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00220F5-E44D-4BCB-83AA-D77C1F5FE759}"/>
              </a:ext>
            </a:extLst>
          </p:cNvPr>
          <p:cNvSpPr>
            <a:spLocks noChangeAspect="1"/>
          </p:cNvSpPr>
          <p:nvPr/>
        </p:nvSpPr>
        <p:spPr>
          <a:xfrm>
            <a:off x="2922937" y="222539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4D85D46-B040-4402-BD7C-35CD2EF2467D}"/>
              </a:ext>
            </a:extLst>
          </p:cNvPr>
          <p:cNvSpPr>
            <a:spLocks noChangeAspect="1"/>
          </p:cNvSpPr>
          <p:nvPr/>
        </p:nvSpPr>
        <p:spPr>
          <a:xfrm>
            <a:off x="3173621" y="243500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BA2CA7-4CD8-4331-889D-1D689603C23A}"/>
              </a:ext>
            </a:extLst>
          </p:cNvPr>
          <p:cNvSpPr>
            <a:spLocks noChangeAspect="1"/>
          </p:cNvSpPr>
          <p:nvPr/>
        </p:nvSpPr>
        <p:spPr>
          <a:xfrm>
            <a:off x="2275055" y="195625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FE88D0B-2AA6-4D2E-B091-D473625B52BD}"/>
              </a:ext>
            </a:extLst>
          </p:cNvPr>
          <p:cNvSpPr>
            <a:spLocks noChangeAspect="1"/>
          </p:cNvSpPr>
          <p:nvPr/>
        </p:nvSpPr>
        <p:spPr>
          <a:xfrm>
            <a:off x="2776814" y="214802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55D40B7-71D4-4B36-BB88-0EBEF970B811}"/>
              </a:ext>
            </a:extLst>
          </p:cNvPr>
          <p:cNvSpPr>
            <a:spLocks noChangeAspect="1"/>
          </p:cNvSpPr>
          <p:nvPr/>
        </p:nvSpPr>
        <p:spPr>
          <a:xfrm>
            <a:off x="3027982" y="165278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6D592C6-6192-4E06-8376-5E2E8ABABC28}"/>
              </a:ext>
            </a:extLst>
          </p:cNvPr>
          <p:cNvSpPr>
            <a:spLocks noChangeAspect="1"/>
          </p:cNvSpPr>
          <p:nvPr/>
        </p:nvSpPr>
        <p:spPr>
          <a:xfrm>
            <a:off x="2910382" y="348076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049E913-769B-471C-854D-804105BF01BA}"/>
              </a:ext>
            </a:extLst>
          </p:cNvPr>
          <p:cNvSpPr>
            <a:spLocks noChangeAspect="1"/>
          </p:cNvSpPr>
          <p:nvPr/>
        </p:nvSpPr>
        <p:spPr>
          <a:xfrm>
            <a:off x="2992792" y="182764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8990F1-4692-41E3-9FBF-201C5F273186}"/>
              </a:ext>
            </a:extLst>
          </p:cNvPr>
          <p:cNvSpPr>
            <a:spLocks noChangeAspect="1"/>
          </p:cNvSpPr>
          <p:nvPr/>
        </p:nvSpPr>
        <p:spPr>
          <a:xfrm>
            <a:off x="2402788" y="205819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715289-6D8C-4B82-96F1-99CCE16C342B}"/>
              </a:ext>
            </a:extLst>
          </p:cNvPr>
          <p:cNvSpPr>
            <a:spLocks noChangeAspect="1"/>
          </p:cNvSpPr>
          <p:nvPr/>
        </p:nvSpPr>
        <p:spPr>
          <a:xfrm>
            <a:off x="2744728" y="146751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B24AE3D-BD85-4E99-93D3-4BDD87EF064A}"/>
              </a:ext>
            </a:extLst>
          </p:cNvPr>
          <p:cNvSpPr>
            <a:spLocks noChangeAspect="1"/>
          </p:cNvSpPr>
          <p:nvPr/>
        </p:nvSpPr>
        <p:spPr>
          <a:xfrm>
            <a:off x="2604904" y="274766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C1468FD-E741-4C23-9938-9256EDC2A910}"/>
              </a:ext>
            </a:extLst>
          </p:cNvPr>
          <p:cNvSpPr>
            <a:spLocks noChangeAspect="1"/>
          </p:cNvSpPr>
          <p:nvPr/>
        </p:nvSpPr>
        <p:spPr>
          <a:xfrm>
            <a:off x="2729901" y="315203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92840F-2190-4962-86BF-F327E8F38579}"/>
              </a:ext>
            </a:extLst>
          </p:cNvPr>
          <p:cNvSpPr>
            <a:spLocks noChangeAspect="1"/>
          </p:cNvSpPr>
          <p:nvPr/>
        </p:nvSpPr>
        <p:spPr>
          <a:xfrm>
            <a:off x="2740510" y="180206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2AE92C2-899B-4D33-8BE5-BC75EBFD1E27}"/>
              </a:ext>
            </a:extLst>
          </p:cNvPr>
          <p:cNvSpPr>
            <a:spLocks noChangeAspect="1"/>
          </p:cNvSpPr>
          <p:nvPr/>
        </p:nvSpPr>
        <p:spPr>
          <a:xfrm>
            <a:off x="2571543" y="345074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0835199-961F-4EB1-A04F-22DE2ED08DB4}"/>
              </a:ext>
            </a:extLst>
          </p:cNvPr>
          <p:cNvSpPr>
            <a:spLocks noChangeAspect="1"/>
          </p:cNvSpPr>
          <p:nvPr/>
        </p:nvSpPr>
        <p:spPr>
          <a:xfrm>
            <a:off x="3408100" y="194540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30E7934-74C4-4E1A-9CF3-E2A6B15562D2}"/>
              </a:ext>
            </a:extLst>
          </p:cNvPr>
          <p:cNvSpPr>
            <a:spLocks noChangeAspect="1"/>
          </p:cNvSpPr>
          <p:nvPr/>
        </p:nvSpPr>
        <p:spPr>
          <a:xfrm>
            <a:off x="3797935" y="186052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7B239F3-2EDF-4639-8174-53FAB2E79200}"/>
              </a:ext>
            </a:extLst>
          </p:cNvPr>
          <p:cNvSpPr>
            <a:spLocks noChangeAspect="1"/>
          </p:cNvSpPr>
          <p:nvPr/>
        </p:nvSpPr>
        <p:spPr>
          <a:xfrm>
            <a:off x="2864047" y="272531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D1F7B6D-B410-4D25-9DD1-85E9AA728612}"/>
              </a:ext>
            </a:extLst>
          </p:cNvPr>
          <p:cNvSpPr>
            <a:spLocks noChangeAspect="1"/>
          </p:cNvSpPr>
          <p:nvPr/>
        </p:nvSpPr>
        <p:spPr>
          <a:xfrm>
            <a:off x="3348314" y="173062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02FA02F-5780-46E4-AC66-2174792F3D68}"/>
              </a:ext>
            </a:extLst>
          </p:cNvPr>
          <p:cNvSpPr>
            <a:spLocks noChangeAspect="1"/>
          </p:cNvSpPr>
          <p:nvPr/>
        </p:nvSpPr>
        <p:spPr>
          <a:xfrm>
            <a:off x="3482854" y="155678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27F06AA-09F9-45F4-A927-DD2F49462F85}"/>
              </a:ext>
            </a:extLst>
          </p:cNvPr>
          <p:cNvSpPr>
            <a:spLocks noChangeAspect="1"/>
          </p:cNvSpPr>
          <p:nvPr/>
        </p:nvSpPr>
        <p:spPr>
          <a:xfrm>
            <a:off x="3151693" y="179009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B29A533-0C19-4105-83CD-D89EB48C093E}"/>
              </a:ext>
            </a:extLst>
          </p:cNvPr>
          <p:cNvSpPr>
            <a:spLocks noChangeAspect="1"/>
          </p:cNvSpPr>
          <p:nvPr/>
        </p:nvSpPr>
        <p:spPr>
          <a:xfrm>
            <a:off x="3564339" y="176367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D28891D-DB48-4BB6-BA69-733811612AC8}"/>
              </a:ext>
            </a:extLst>
          </p:cNvPr>
          <p:cNvSpPr>
            <a:spLocks noChangeAspect="1"/>
          </p:cNvSpPr>
          <p:nvPr/>
        </p:nvSpPr>
        <p:spPr>
          <a:xfrm>
            <a:off x="2538216" y="217340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19C849C-2A2F-45AB-A77E-FEFA728C1046}"/>
              </a:ext>
            </a:extLst>
          </p:cNvPr>
          <p:cNvSpPr>
            <a:spLocks noChangeAspect="1"/>
          </p:cNvSpPr>
          <p:nvPr/>
        </p:nvSpPr>
        <p:spPr>
          <a:xfrm>
            <a:off x="2747082" y="255064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C73E00A-D73B-456F-8E39-0A669026A824}"/>
              </a:ext>
            </a:extLst>
          </p:cNvPr>
          <p:cNvSpPr>
            <a:spLocks noChangeAspect="1"/>
          </p:cNvSpPr>
          <p:nvPr/>
        </p:nvSpPr>
        <p:spPr>
          <a:xfrm>
            <a:off x="3623469" y="1965623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A76F5B9-FF60-49C7-AA90-D86A510E0709}"/>
              </a:ext>
            </a:extLst>
          </p:cNvPr>
          <p:cNvSpPr>
            <a:spLocks noChangeAspect="1"/>
          </p:cNvSpPr>
          <p:nvPr/>
        </p:nvSpPr>
        <p:spPr>
          <a:xfrm>
            <a:off x="3267447" y="208575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94068B5-182D-49B1-94EE-21EEC38B09BC}"/>
              </a:ext>
            </a:extLst>
          </p:cNvPr>
          <p:cNvSpPr>
            <a:spLocks noChangeAspect="1"/>
          </p:cNvSpPr>
          <p:nvPr/>
        </p:nvSpPr>
        <p:spPr>
          <a:xfrm>
            <a:off x="2914818" y="315283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655D01C-C526-4AD8-8700-4D589A44E1A2}"/>
              </a:ext>
            </a:extLst>
          </p:cNvPr>
          <p:cNvSpPr>
            <a:spLocks noChangeAspect="1"/>
          </p:cNvSpPr>
          <p:nvPr/>
        </p:nvSpPr>
        <p:spPr>
          <a:xfrm>
            <a:off x="2379701" y="322591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86B4AA6-2D90-444C-9558-CF1BDEE394F5}"/>
              </a:ext>
            </a:extLst>
          </p:cNvPr>
          <p:cNvSpPr>
            <a:spLocks noChangeAspect="1"/>
          </p:cNvSpPr>
          <p:nvPr/>
        </p:nvSpPr>
        <p:spPr>
          <a:xfrm>
            <a:off x="2700896" y="369369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01C45F-D73A-455F-9A29-7392C8EC8FED}"/>
              </a:ext>
            </a:extLst>
          </p:cNvPr>
          <p:cNvSpPr>
            <a:spLocks noChangeAspect="1"/>
          </p:cNvSpPr>
          <p:nvPr/>
        </p:nvSpPr>
        <p:spPr>
          <a:xfrm>
            <a:off x="2878274" y="173404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23369A6-454A-44AE-80EA-F6F73A9EC570}"/>
              </a:ext>
            </a:extLst>
          </p:cNvPr>
          <p:cNvSpPr>
            <a:spLocks noChangeAspect="1"/>
          </p:cNvSpPr>
          <p:nvPr/>
        </p:nvSpPr>
        <p:spPr>
          <a:xfrm>
            <a:off x="2491303" y="192586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5193FDC-475C-4BBC-800C-4D56E3082E43}"/>
              </a:ext>
            </a:extLst>
          </p:cNvPr>
          <p:cNvSpPr>
            <a:spLocks noChangeAspect="1"/>
          </p:cNvSpPr>
          <p:nvPr/>
        </p:nvSpPr>
        <p:spPr>
          <a:xfrm>
            <a:off x="3108832" y="225012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B81B270-4F92-4D2F-A49B-09F3A0115BB4}"/>
              </a:ext>
            </a:extLst>
          </p:cNvPr>
          <p:cNvSpPr>
            <a:spLocks noChangeAspect="1"/>
          </p:cNvSpPr>
          <p:nvPr/>
        </p:nvSpPr>
        <p:spPr>
          <a:xfrm>
            <a:off x="2953412" y="199716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219E042-E837-4453-91CE-F30058BC5337}"/>
              </a:ext>
            </a:extLst>
          </p:cNvPr>
          <p:cNvSpPr>
            <a:spLocks noChangeAspect="1"/>
          </p:cNvSpPr>
          <p:nvPr/>
        </p:nvSpPr>
        <p:spPr>
          <a:xfrm>
            <a:off x="2723473" y="195587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0A71827-696A-48D8-9872-DDB7471F54C5}"/>
              </a:ext>
            </a:extLst>
          </p:cNvPr>
          <p:cNvSpPr>
            <a:spLocks noChangeAspect="1"/>
          </p:cNvSpPr>
          <p:nvPr/>
        </p:nvSpPr>
        <p:spPr>
          <a:xfrm>
            <a:off x="2534873" y="150322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A98E0E36-0904-47D2-B720-AFD086C66FA5}"/>
              </a:ext>
            </a:extLst>
          </p:cNvPr>
          <p:cNvSpPr>
            <a:spLocks noChangeAspect="1"/>
          </p:cNvSpPr>
          <p:nvPr/>
        </p:nvSpPr>
        <p:spPr>
          <a:xfrm>
            <a:off x="3052471" y="1460473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A9A9B22F-7157-4BE5-83F1-8AC3F3415DC9}"/>
              </a:ext>
            </a:extLst>
          </p:cNvPr>
          <p:cNvSpPr>
            <a:spLocks noChangeAspect="1"/>
          </p:cNvSpPr>
          <p:nvPr/>
        </p:nvSpPr>
        <p:spPr>
          <a:xfrm>
            <a:off x="2366216" y="292144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7C04CC2-59E3-4B89-BE96-CAD3F7D85618}"/>
              </a:ext>
            </a:extLst>
          </p:cNvPr>
          <p:cNvSpPr>
            <a:spLocks noChangeAspect="1"/>
          </p:cNvSpPr>
          <p:nvPr/>
        </p:nvSpPr>
        <p:spPr>
          <a:xfrm>
            <a:off x="2558823" y="248985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A3E179F-351C-4305-9E76-549746F423EB}"/>
              </a:ext>
            </a:extLst>
          </p:cNvPr>
          <p:cNvSpPr>
            <a:spLocks noChangeAspect="1"/>
          </p:cNvSpPr>
          <p:nvPr/>
        </p:nvSpPr>
        <p:spPr>
          <a:xfrm>
            <a:off x="2776814" y="290677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F0B2-968D-4FB7-811F-083B110625BE}"/>
              </a:ext>
            </a:extLst>
          </p:cNvPr>
          <p:cNvSpPr/>
          <p:nvPr/>
        </p:nvSpPr>
        <p:spPr>
          <a:xfrm rot="3089779">
            <a:off x="308993" y="2126936"/>
            <a:ext cx="2070035" cy="725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9A427BB-FC4E-47DD-912A-12CEC57D3A8C}"/>
              </a:ext>
            </a:extLst>
          </p:cNvPr>
          <p:cNvSpPr/>
          <p:nvPr/>
        </p:nvSpPr>
        <p:spPr>
          <a:xfrm rot="18725224">
            <a:off x="2777670" y="2184588"/>
            <a:ext cx="2070035" cy="725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B56A09E-8916-4DEF-A973-A45DFBC6875C}"/>
              </a:ext>
            </a:extLst>
          </p:cNvPr>
          <p:cNvSpPr/>
          <p:nvPr/>
        </p:nvSpPr>
        <p:spPr>
          <a:xfrm rot="16200000">
            <a:off x="2534930" y="3516521"/>
            <a:ext cx="1183839" cy="78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6FCA7A4-D699-41E0-9348-204F86D10DC6}"/>
              </a:ext>
            </a:extLst>
          </p:cNvPr>
          <p:cNvSpPr/>
          <p:nvPr/>
        </p:nvSpPr>
        <p:spPr>
          <a:xfrm rot="16200000">
            <a:off x="1384108" y="3498566"/>
            <a:ext cx="1183839" cy="78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ontent Placeholder 5">
            <a:extLst>
              <a:ext uri="{FF2B5EF4-FFF2-40B4-BE49-F238E27FC236}">
                <a16:creationId xmlns:a16="http://schemas.microsoft.com/office/drawing/2014/main" id="{55F682E0-DFFC-4F43-BB8A-862552955C66}"/>
              </a:ext>
            </a:extLst>
          </p:cNvPr>
          <p:cNvSpPr txBox="1">
            <a:spLocks/>
          </p:cNvSpPr>
          <p:nvPr/>
        </p:nvSpPr>
        <p:spPr>
          <a:xfrm>
            <a:off x="3595733" y="2637616"/>
            <a:ext cx="3025503" cy="4982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Narrowed the Focus Through the Scope and Customer Needs</a:t>
            </a:r>
          </a:p>
        </p:txBody>
      </p:sp>
      <p:sp>
        <p:nvSpPr>
          <p:cNvPr id="114" name="Content Placeholder 5">
            <a:extLst>
              <a:ext uri="{FF2B5EF4-FFF2-40B4-BE49-F238E27FC236}">
                <a16:creationId xmlns:a16="http://schemas.microsoft.com/office/drawing/2014/main" id="{4756EFA7-0FA5-432F-9F7B-C55F229144D0}"/>
              </a:ext>
            </a:extLst>
          </p:cNvPr>
          <p:cNvSpPr txBox="1">
            <a:spLocks/>
          </p:cNvSpPr>
          <p:nvPr/>
        </p:nvSpPr>
        <p:spPr>
          <a:xfrm>
            <a:off x="8545812" y="4129746"/>
            <a:ext cx="3418841" cy="76796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We Must Establish Where Our Product Should Go in The Current System</a:t>
            </a:r>
          </a:p>
        </p:txBody>
      </p:sp>
      <p:sp>
        <p:nvSpPr>
          <p:cNvPr id="115" name="Multiplication Sign 114">
            <a:extLst>
              <a:ext uri="{FF2B5EF4-FFF2-40B4-BE49-F238E27FC236}">
                <a16:creationId xmlns:a16="http://schemas.microsoft.com/office/drawing/2014/main" id="{63CB8906-9787-4279-BEE1-6AAF6C2E699D}"/>
              </a:ext>
            </a:extLst>
          </p:cNvPr>
          <p:cNvSpPr/>
          <p:nvPr/>
        </p:nvSpPr>
        <p:spPr>
          <a:xfrm>
            <a:off x="8305800" y="4953000"/>
            <a:ext cx="869084" cy="137160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64F4C40-5A80-4762-9432-9DCE710D723C}"/>
              </a:ext>
            </a:extLst>
          </p:cNvPr>
          <p:cNvGrpSpPr/>
          <p:nvPr/>
        </p:nvGrpSpPr>
        <p:grpSpPr>
          <a:xfrm>
            <a:off x="2081015" y="4284038"/>
            <a:ext cx="6192992" cy="1636199"/>
            <a:chOff x="2081015" y="4284038"/>
            <a:chExt cx="6192992" cy="1636199"/>
          </a:xfrm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2B94FB6-0E79-4FF3-9B74-B9E34F9D205F}"/>
                </a:ext>
              </a:extLst>
            </p:cNvPr>
            <p:cNvSpPr/>
            <p:nvPr/>
          </p:nvSpPr>
          <p:spPr>
            <a:xfrm>
              <a:off x="2081015" y="4284038"/>
              <a:ext cx="6131612" cy="1461535"/>
            </a:xfrm>
            <a:custGeom>
              <a:avLst/>
              <a:gdLst>
                <a:gd name="connsiteX0" fmla="*/ 501920 w 6201680"/>
                <a:gd name="connsiteY0" fmla="*/ 0 h 1534160"/>
                <a:gd name="connsiteX1" fmla="*/ 562880 w 6201680"/>
                <a:gd name="connsiteY1" fmla="*/ 711200 h 1534160"/>
                <a:gd name="connsiteX2" fmla="*/ 6201680 w 6201680"/>
                <a:gd name="connsiteY2" fmla="*/ 1534160 h 153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1680" h="1534160">
                  <a:moveTo>
                    <a:pt x="501920" y="0"/>
                  </a:moveTo>
                  <a:cubicBezTo>
                    <a:pt x="57420" y="227753"/>
                    <a:pt x="-387080" y="455507"/>
                    <a:pt x="562880" y="711200"/>
                  </a:cubicBezTo>
                  <a:cubicBezTo>
                    <a:pt x="1512840" y="966893"/>
                    <a:pt x="5341467" y="1435947"/>
                    <a:pt x="6201680" y="153416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CC943491-6F40-4393-8811-7F342735A3E1}"/>
                </a:ext>
              </a:extLst>
            </p:cNvPr>
            <p:cNvSpPr/>
            <p:nvPr/>
          </p:nvSpPr>
          <p:spPr>
            <a:xfrm rot="13219659">
              <a:off x="8047154" y="5655661"/>
              <a:ext cx="226853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1E081034-74CC-4E47-A64A-6EE70FEEB838}"/>
                </a:ext>
              </a:extLst>
            </p:cNvPr>
            <p:cNvSpPr/>
            <p:nvPr/>
          </p:nvSpPr>
          <p:spPr>
            <a:xfrm rot="18631582">
              <a:off x="8057339" y="5783951"/>
              <a:ext cx="226853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985500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2C79FE-D56A-4BBA-B1F2-C185C7489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316"/>
            <a:ext cx="10515600" cy="1325563"/>
          </a:xfrm>
        </p:spPr>
        <p:txBody>
          <a:bodyPr/>
          <a:lstStyle/>
          <a:p>
            <a:r>
              <a:rPr lang="en-US" dirty="0"/>
              <a:t>Team Introductions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815365-6C77-4F9E-938B-622B08ACE7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DE928AD-7B41-4824-A240-D9AAFD06CC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Team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90B887-82E3-4817-9419-7997DF53AD40}"/>
              </a:ext>
            </a:extLst>
          </p:cNvPr>
          <p:cNvGrpSpPr/>
          <p:nvPr/>
        </p:nvGrpSpPr>
        <p:grpSpPr>
          <a:xfrm>
            <a:off x="2740877" y="1690459"/>
            <a:ext cx="2133600" cy="3996326"/>
            <a:chOff x="7320781" y="1690688"/>
            <a:chExt cx="2133600" cy="399632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2727EA-E137-438A-8A7D-7AD825B271EC}"/>
                </a:ext>
              </a:extLst>
            </p:cNvPr>
            <p:cNvSpPr txBox="1"/>
            <p:nvPr/>
          </p:nvSpPr>
          <p:spPr>
            <a:xfrm>
              <a:off x="7321711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Noah Tipton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16FFAD-3D5D-4D6F-993F-9381AD02C330}"/>
                </a:ext>
              </a:extLst>
            </p:cNvPr>
            <p:cNvSpPr txBox="1"/>
            <p:nvPr/>
          </p:nvSpPr>
          <p:spPr>
            <a:xfrm>
              <a:off x="7321711" y="5102239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Design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2976199-8DE2-4B34-B0A3-7836AE324BE8}"/>
                </a:ext>
              </a:extLst>
            </p:cNvPr>
            <p:cNvGrpSpPr/>
            <p:nvPr/>
          </p:nvGrpSpPr>
          <p:grpSpPr>
            <a:xfrm>
              <a:off x="7320781" y="1690688"/>
              <a:ext cx="2133600" cy="3048000"/>
              <a:chOff x="7317067" y="1690688"/>
              <a:chExt cx="2133600" cy="304800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AA776A16-6084-4CD6-9840-B53BF8A134F4}"/>
                  </a:ext>
                </a:extLst>
              </p:cNvPr>
              <p:cNvSpPr/>
              <p:nvPr/>
            </p:nvSpPr>
            <p:spPr>
              <a:xfrm>
                <a:off x="7317067" y="1690688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884C10E-19B7-459D-BBE3-C86182EAA0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11" r="21380"/>
              <a:stretch/>
            </p:blipFill>
            <p:spPr bwMode="auto">
              <a:xfrm>
                <a:off x="7441085" y="2071688"/>
                <a:ext cx="1885564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836A6B-E159-4447-8A4B-A7A994EC7018}"/>
              </a:ext>
            </a:extLst>
          </p:cNvPr>
          <p:cNvGrpSpPr/>
          <p:nvPr/>
        </p:nvGrpSpPr>
        <p:grpSpPr>
          <a:xfrm>
            <a:off x="5025484" y="1690688"/>
            <a:ext cx="2133600" cy="3985229"/>
            <a:chOff x="5033840" y="1690688"/>
            <a:chExt cx="2133600" cy="39852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A470CB-4A78-4449-BDAA-5FFDABCC63A9}"/>
                </a:ext>
              </a:extLst>
            </p:cNvPr>
            <p:cNvSpPr txBox="1"/>
            <p:nvPr/>
          </p:nvSpPr>
          <p:spPr>
            <a:xfrm>
              <a:off x="5034770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Vincent Giannetti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AB1834-90A0-4962-BEAC-94EDFB8633E5}"/>
                </a:ext>
              </a:extLst>
            </p:cNvPr>
            <p:cNvSpPr txBox="1"/>
            <p:nvPr/>
          </p:nvSpPr>
          <p:spPr>
            <a:xfrm>
              <a:off x="5034770" y="5091142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Manufacturing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7C7E3A3-9371-46F7-AC93-7A897A6BAFCD}"/>
                </a:ext>
              </a:extLst>
            </p:cNvPr>
            <p:cNvGrpSpPr/>
            <p:nvPr/>
          </p:nvGrpSpPr>
          <p:grpSpPr>
            <a:xfrm>
              <a:off x="5033840" y="1690688"/>
              <a:ext cx="2133600" cy="3048000"/>
              <a:chOff x="5029205" y="1690688"/>
              <a:chExt cx="2133600" cy="304800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1EDA19B-8447-4860-A219-3BBC2C6116F4}"/>
                  </a:ext>
                </a:extLst>
              </p:cNvPr>
              <p:cNvSpPr/>
              <p:nvPr/>
            </p:nvSpPr>
            <p:spPr>
              <a:xfrm>
                <a:off x="5029205" y="1690688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0FC4EAB7-3A86-48AB-AAC7-19CE6AE4CF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198" r="18733" b="13926"/>
              <a:stretch/>
            </p:blipFill>
            <p:spPr bwMode="auto">
              <a:xfrm>
                <a:off x="5271774" y="2071688"/>
                <a:ext cx="1648462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DD383D9-05A9-455B-8438-30699E986DA4}"/>
              </a:ext>
            </a:extLst>
          </p:cNvPr>
          <p:cNvGrpSpPr/>
          <p:nvPr/>
        </p:nvGrpSpPr>
        <p:grpSpPr>
          <a:xfrm>
            <a:off x="9594698" y="1690688"/>
            <a:ext cx="2133600" cy="3985228"/>
            <a:chOff x="9594698" y="1690688"/>
            <a:chExt cx="2133600" cy="398522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F118938-347B-4B43-8FF2-F0894277F0E5}"/>
                </a:ext>
              </a:extLst>
            </p:cNvPr>
            <p:cNvSpPr txBox="1"/>
            <p:nvPr/>
          </p:nvSpPr>
          <p:spPr>
            <a:xfrm>
              <a:off x="9595628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Joshua Dorfman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B206DC-6A30-47C4-9813-C59CDAC7DDA5}"/>
                </a:ext>
              </a:extLst>
            </p:cNvPr>
            <p:cNvSpPr txBox="1"/>
            <p:nvPr/>
          </p:nvSpPr>
          <p:spPr>
            <a:xfrm>
              <a:off x="9595628" y="5091141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Field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8907ED-A0FA-40A3-B98F-2E0D1508C15B}"/>
                </a:ext>
              </a:extLst>
            </p:cNvPr>
            <p:cNvGrpSpPr/>
            <p:nvPr/>
          </p:nvGrpSpPr>
          <p:grpSpPr>
            <a:xfrm>
              <a:off x="9594698" y="1690688"/>
              <a:ext cx="2133600" cy="3048000"/>
              <a:chOff x="9601202" y="1690688"/>
              <a:chExt cx="2133600" cy="304800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DDA927A0-2F90-464E-B4E7-FC06CF6E1D27}"/>
                  </a:ext>
                </a:extLst>
              </p:cNvPr>
              <p:cNvSpPr/>
              <p:nvPr/>
            </p:nvSpPr>
            <p:spPr>
              <a:xfrm>
                <a:off x="9601202" y="1690688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1030" name="Picture 6">
                <a:extLst>
                  <a:ext uri="{FF2B5EF4-FFF2-40B4-BE49-F238E27FC236}">
                    <a16:creationId xmlns:a16="http://schemas.microsoft.com/office/drawing/2014/main" id="{D8FBAAE0-D744-4000-99AA-5BB70E079E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7961"/>
              <a:stretch/>
            </p:blipFill>
            <p:spPr bwMode="auto">
              <a:xfrm>
                <a:off x="9740756" y="2071688"/>
                <a:ext cx="1854493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7AF31A-B462-409A-A411-38B86FE169F8}"/>
              </a:ext>
            </a:extLst>
          </p:cNvPr>
          <p:cNvGrpSpPr/>
          <p:nvPr/>
        </p:nvGrpSpPr>
        <p:grpSpPr>
          <a:xfrm>
            <a:off x="456270" y="1690688"/>
            <a:ext cx="2133600" cy="3977120"/>
            <a:chOff x="456270" y="1690688"/>
            <a:chExt cx="2133600" cy="39771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0A40C9-D710-446F-863E-3B5F70B35A91}"/>
                </a:ext>
              </a:extLst>
            </p:cNvPr>
            <p:cNvSpPr txBox="1"/>
            <p:nvPr/>
          </p:nvSpPr>
          <p:spPr>
            <a:xfrm>
              <a:off x="457200" y="473057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Arlan Ohrt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E12B8D-E9BF-48F8-8CAA-260DEDF2D02F}"/>
                </a:ext>
              </a:extLst>
            </p:cNvPr>
            <p:cNvSpPr txBox="1"/>
            <p:nvPr/>
          </p:nvSpPr>
          <p:spPr>
            <a:xfrm>
              <a:off x="457200" y="5083033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Project/Systems Engineer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50FE8A-299E-4EEE-BCDC-272DBC3E1394}"/>
                </a:ext>
              </a:extLst>
            </p:cNvPr>
            <p:cNvGrpSpPr/>
            <p:nvPr/>
          </p:nvGrpSpPr>
          <p:grpSpPr>
            <a:xfrm>
              <a:off x="456270" y="1690688"/>
              <a:ext cx="2133600" cy="3048000"/>
              <a:chOff x="457199" y="1690688"/>
              <a:chExt cx="2133600" cy="304800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868DCBCA-E9C9-4391-9AA1-0448F4288105}"/>
                  </a:ext>
                </a:extLst>
              </p:cNvPr>
              <p:cNvSpPr/>
              <p:nvPr/>
            </p:nvSpPr>
            <p:spPr>
              <a:xfrm>
                <a:off x="457199" y="1690688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24" name="Google Shape;194;p24">
                <a:extLst>
                  <a:ext uri="{FF2B5EF4-FFF2-40B4-BE49-F238E27FC236}">
                    <a16:creationId xmlns:a16="http://schemas.microsoft.com/office/drawing/2014/main" id="{650A6AF8-F1FC-453A-ABE4-675C5697FB4F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03091" y="2071688"/>
                <a:ext cx="1841816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84E3D20-AA31-49D1-A687-DF4D0C058BFD}"/>
              </a:ext>
            </a:extLst>
          </p:cNvPr>
          <p:cNvGrpSpPr/>
          <p:nvPr/>
        </p:nvGrpSpPr>
        <p:grpSpPr>
          <a:xfrm>
            <a:off x="7310091" y="1692655"/>
            <a:ext cx="2133600" cy="3994130"/>
            <a:chOff x="2737622" y="1690688"/>
            <a:chExt cx="2133600" cy="399413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9CB94C6-BF16-4B4C-897E-D4BDCC5A3DCB}"/>
                </a:ext>
              </a:extLst>
            </p:cNvPr>
            <p:cNvSpPr txBox="1"/>
            <p:nvPr/>
          </p:nvSpPr>
          <p:spPr>
            <a:xfrm>
              <a:off x="2738552" y="4738688"/>
              <a:ext cx="21317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Helvetica Neue" panose="02000503000000020004"/>
                </a:rPr>
                <a:t>Kevin Richter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FCB35DF-8E5E-4023-9327-F5FACB9B181C}"/>
                </a:ext>
              </a:extLst>
            </p:cNvPr>
            <p:cNvSpPr txBox="1"/>
            <p:nvPr/>
          </p:nvSpPr>
          <p:spPr>
            <a:xfrm>
              <a:off x="2738552" y="5100043"/>
              <a:ext cx="2131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Helvetica Neue" panose="02000503000000020004"/>
                </a:rPr>
                <a:t>Field </a:t>
              </a:r>
            </a:p>
            <a:p>
              <a:pPr algn="ctr"/>
              <a:r>
                <a:rPr lang="en-US" sz="1600" dirty="0">
                  <a:latin typeface="Helvetica Neue" panose="02000503000000020004"/>
                </a:rPr>
                <a:t>Engineer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50714B9-0017-4C3A-A074-58358D12C9BC}"/>
                </a:ext>
              </a:extLst>
            </p:cNvPr>
            <p:cNvGrpSpPr/>
            <p:nvPr/>
          </p:nvGrpSpPr>
          <p:grpSpPr>
            <a:xfrm>
              <a:off x="2737622" y="1690688"/>
              <a:ext cx="2133600" cy="3048000"/>
              <a:chOff x="2743202" y="1690688"/>
              <a:chExt cx="2133600" cy="304800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202731B-FC22-409C-A1B1-326FF1BF8D2F}"/>
                  </a:ext>
                </a:extLst>
              </p:cNvPr>
              <p:cNvSpPr/>
              <p:nvPr/>
            </p:nvSpPr>
            <p:spPr>
              <a:xfrm>
                <a:off x="2743202" y="1690688"/>
                <a:ext cx="2133600" cy="304800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n>
                    <a:solidFill>
                      <a:schemeClr val="tx1"/>
                    </a:solidFill>
                  </a:ln>
                </a:endParaRPr>
              </a:p>
            </p:txBody>
          </p:sp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45EC3E48-9689-4881-9E23-576808A775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2972" t="13333" b="20000"/>
              <a:stretch/>
            </p:blipFill>
            <p:spPr>
              <a:xfrm>
                <a:off x="2970695" y="2071688"/>
                <a:ext cx="1678614" cy="228600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solidFill>
                  <a:schemeClr val="tx1"/>
                </a:solidFill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2565747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1">
            <a:extLst>
              <a:ext uri="{FF2B5EF4-FFF2-40B4-BE49-F238E27FC236}">
                <a16:creationId xmlns:a16="http://schemas.microsoft.com/office/drawing/2014/main" id="{DD3EBAA5-5B12-4A96-B49E-71D2627344F0}"/>
              </a:ext>
            </a:extLst>
          </p:cNvPr>
          <p:cNvGrpSpPr/>
          <p:nvPr/>
        </p:nvGrpSpPr>
        <p:grpSpPr>
          <a:xfrm>
            <a:off x="2081015" y="4284038"/>
            <a:ext cx="6192992" cy="1636199"/>
            <a:chOff x="2081015" y="4284038"/>
            <a:chExt cx="6192992" cy="1636199"/>
          </a:xfrm>
        </p:grpSpPr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D0BEE8D7-8B9E-40AB-9079-2C1ECBC91D3D}"/>
                </a:ext>
              </a:extLst>
            </p:cNvPr>
            <p:cNvSpPr/>
            <p:nvPr/>
          </p:nvSpPr>
          <p:spPr>
            <a:xfrm>
              <a:off x="2081015" y="4284038"/>
              <a:ext cx="6131612" cy="1461535"/>
            </a:xfrm>
            <a:custGeom>
              <a:avLst/>
              <a:gdLst>
                <a:gd name="connsiteX0" fmla="*/ 501920 w 6201680"/>
                <a:gd name="connsiteY0" fmla="*/ 0 h 1534160"/>
                <a:gd name="connsiteX1" fmla="*/ 562880 w 6201680"/>
                <a:gd name="connsiteY1" fmla="*/ 711200 h 1534160"/>
                <a:gd name="connsiteX2" fmla="*/ 6201680 w 6201680"/>
                <a:gd name="connsiteY2" fmla="*/ 1534160 h 153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01680" h="1534160">
                  <a:moveTo>
                    <a:pt x="501920" y="0"/>
                  </a:moveTo>
                  <a:cubicBezTo>
                    <a:pt x="57420" y="227753"/>
                    <a:pt x="-387080" y="455507"/>
                    <a:pt x="562880" y="711200"/>
                  </a:cubicBezTo>
                  <a:cubicBezTo>
                    <a:pt x="1512840" y="966893"/>
                    <a:pt x="5341467" y="1435947"/>
                    <a:pt x="6201680" y="1534160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A2252613-302D-48AB-8D40-C6F210A8BFD0}"/>
                </a:ext>
              </a:extLst>
            </p:cNvPr>
            <p:cNvSpPr/>
            <p:nvPr/>
          </p:nvSpPr>
          <p:spPr>
            <a:xfrm rot="13219659">
              <a:off x="8047154" y="5655661"/>
              <a:ext cx="226853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0793061D-A528-4BD3-BBCD-FEBB37460261}"/>
                </a:ext>
              </a:extLst>
            </p:cNvPr>
            <p:cNvSpPr/>
            <p:nvPr/>
          </p:nvSpPr>
          <p:spPr>
            <a:xfrm rot="18631582">
              <a:off x="8057339" y="5783951"/>
              <a:ext cx="226853" cy="4571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432550"/>
            <a:ext cx="2743200" cy="366713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71917A-526C-40BE-90F5-8A8946838E95}"/>
              </a:ext>
            </a:extLst>
          </p:cNvPr>
          <p:cNvSpPr txBox="1">
            <a:spLocks/>
          </p:cNvSpPr>
          <p:nvPr/>
        </p:nvSpPr>
        <p:spPr>
          <a:xfrm>
            <a:off x="6701883" y="6467588"/>
            <a:ext cx="2286000" cy="2971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CF8C36F1-1CE6-45C9-8FEB-A64C1C903A21}"/>
              </a:ext>
            </a:extLst>
          </p:cNvPr>
          <p:cNvSpPr txBox="1">
            <a:spLocks/>
          </p:cNvSpPr>
          <p:nvPr/>
        </p:nvSpPr>
        <p:spPr>
          <a:xfrm>
            <a:off x="3314700" y="280988"/>
            <a:ext cx="5562600" cy="685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What Have We Done So Far?</a:t>
            </a:r>
          </a:p>
        </p:txBody>
      </p:sp>
      <p:sp>
        <p:nvSpPr>
          <p:cNvPr id="109" name="Content Placeholder 5">
            <a:extLst>
              <a:ext uri="{FF2B5EF4-FFF2-40B4-BE49-F238E27FC236}">
                <a16:creationId xmlns:a16="http://schemas.microsoft.com/office/drawing/2014/main" id="{BDEDD976-2114-48C4-BCAB-CA5BFDCA7F63}"/>
              </a:ext>
            </a:extLst>
          </p:cNvPr>
          <p:cNvSpPr txBox="1">
            <a:spLocks/>
          </p:cNvSpPr>
          <p:nvPr/>
        </p:nvSpPr>
        <p:spPr>
          <a:xfrm>
            <a:off x="4635464" y="1454385"/>
            <a:ext cx="2939531" cy="49821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Given Project Information and Our Customer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2EE1B60-7A7D-49BD-8657-BC44AB1D1307}"/>
              </a:ext>
            </a:extLst>
          </p:cNvPr>
          <p:cNvSpPr>
            <a:spLocks noChangeAspect="1"/>
          </p:cNvSpPr>
          <p:nvPr/>
        </p:nvSpPr>
        <p:spPr>
          <a:xfrm>
            <a:off x="7978639" y="526880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635B5E2-05F9-4756-B8AC-99208A1B5967}"/>
              </a:ext>
            </a:extLst>
          </p:cNvPr>
          <p:cNvSpPr>
            <a:spLocks noChangeAspect="1"/>
          </p:cNvSpPr>
          <p:nvPr/>
        </p:nvSpPr>
        <p:spPr>
          <a:xfrm>
            <a:off x="3852327" y="177511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32A066-FC39-453C-8ADF-8D1F1A11E78D}"/>
              </a:ext>
            </a:extLst>
          </p:cNvPr>
          <p:cNvSpPr>
            <a:spLocks noChangeAspect="1"/>
          </p:cNvSpPr>
          <p:nvPr/>
        </p:nvSpPr>
        <p:spPr>
          <a:xfrm>
            <a:off x="2168772" y="200904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7AAE832-7899-403F-90A3-BDA6FA667052}"/>
              </a:ext>
            </a:extLst>
          </p:cNvPr>
          <p:cNvSpPr>
            <a:spLocks noChangeAspect="1"/>
          </p:cNvSpPr>
          <p:nvPr/>
        </p:nvSpPr>
        <p:spPr>
          <a:xfrm>
            <a:off x="1632113" y="157585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41904C5-6DF7-46B3-8E28-8B78B3F0491C}"/>
              </a:ext>
            </a:extLst>
          </p:cNvPr>
          <p:cNvSpPr>
            <a:spLocks noChangeAspect="1"/>
          </p:cNvSpPr>
          <p:nvPr/>
        </p:nvSpPr>
        <p:spPr>
          <a:xfrm>
            <a:off x="1888968" y="252821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55A38BC-DA51-44D7-86E5-9EC7529060C4}"/>
              </a:ext>
            </a:extLst>
          </p:cNvPr>
          <p:cNvSpPr>
            <a:spLocks noChangeAspect="1"/>
          </p:cNvSpPr>
          <p:nvPr/>
        </p:nvSpPr>
        <p:spPr>
          <a:xfrm>
            <a:off x="1171513" y="170530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CF082F3-329D-4614-BD09-B9EEB34BBADF}"/>
              </a:ext>
            </a:extLst>
          </p:cNvPr>
          <p:cNvSpPr>
            <a:spLocks noChangeAspect="1"/>
          </p:cNvSpPr>
          <p:nvPr/>
        </p:nvSpPr>
        <p:spPr>
          <a:xfrm>
            <a:off x="2643164" y="164258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DD7CDC6-484B-4643-9AD5-C0C86445872C}"/>
              </a:ext>
            </a:extLst>
          </p:cNvPr>
          <p:cNvSpPr>
            <a:spLocks noChangeAspect="1"/>
          </p:cNvSpPr>
          <p:nvPr/>
        </p:nvSpPr>
        <p:spPr>
          <a:xfrm>
            <a:off x="3493588" y="472729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7E8790-C97E-45D6-B3D7-7FCF006A7884}"/>
              </a:ext>
            </a:extLst>
          </p:cNvPr>
          <p:cNvSpPr>
            <a:spLocks noChangeAspect="1"/>
          </p:cNvSpPr>
          <p:nvPr/>
        </p:nvSpPr>
        <p:spPr>
          <a:xfrm>
            <a:off x="5338667" y="581606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65FC574-B063-4C77-BEAD-631A9BC96624}"/>
              </a:ext>
            </a:extLst>
          </p:cNvPr>
          <p:cNvSpPr>
            <a:spLocks noChangeAspect="1"/>
          </p:cNvSpPr>
          <p:nvPr/>
        </p:nvSpPr>
        <p:spPr>
          <a:xfrm>
            <a:off x="1616934" y="192305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3451A2C-92F7-44C0-A373-5B1D879D7F92}"/>
              </a:ext>
            </a:extLst>
          </p:cNvPr>
          <p:cNvSpPr>
            <a:spLocks noChangeAspect="1"/>
          </p:cNvSpPr>
          <p:nvPr/>
        </p:nvSpPr>
        <p:spPr>
          <a:xfrm>
            <a:off x="2346859" y="167278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EBA8694-5914-4444-B44A-99E8E4008520}"/>
              </a:ext>
            </a:extLst>
          </p:cNvPr>
          <p:cNvSpPr>
            <a:spLocks noChangeAspect="1"/>
          </p:cNvSpPr>
          <p:nvPr/>
        </p:nvSpPr>
        <p:spPr>
          <a:xfrm>
            <a:off x="7175101" y="482376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35EC416-1ADB-4B10-8BB5-8FFFF0839FD5}"/>
              </a:ext>
            </a:extLst>
          </p:cNvPr>
          <p:cNvSpPr>
            <a:spLocks noChangeAspect="1"/>
          </p:cNvSpPr>
          <p:nvPr/>
        </p:nvSpPr>
        <p:spPr>
          <a:xfrm>
            <a:off x="3709048" y="190897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8FAC7F-9D43-4A37-89A2-610089451019}"/>
              </a:ext>
            </a:extLst>
          </p:cNvPr>
          <p:cNvSpPr>
            <a:spLocks noChangeAspect="1"/>
          </p:cNvSpPr>
          <p:nvPr/>
        </p:nvSpPr>
        <p:spPr>
          <a:xfrm>
            <a:off x="2936195" y="280242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604556E-BB67-4CE0-8CAD-39D19BF10CB9}"/>
              </a:ext>
            </a:extLst>
          </p:cNvPr>
          <p:cNvSpPr>
            <a:spLocks noChangeAspect="1"/>
          </p:cNvSpPr>
          <p:nvPr/>
        </p:nvSpPr>
        <p:spPr>
          <a:xfrm>
            <a:off x="1821141" y="188364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B5456C9-5B7C-4A0B-84DC-A08D158E854B}"/>
              </a:ext>
            </a:extLst>
          </p:cNvPr>
          <p:cNvSpPr>
            <a:spLocks noChangeAspect="1"/>
          </p:cNvSpPr>
          <p:nvPr/>
        </p:nvSpPr>
        <p:spPr>
          <a:xfrm>
            <a:off x="2267010" y="230651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7D9F2B3-DDDB-4BD9-A158-D142C489293C}"/>
              </a:ext>
            </a:extLst>
          </p:cNvPr>
          <p:cNvSpPr>
            <a:spLocks noChangeAspect="1"/>
          </p:cNvSpPr>
          <p:nvPr/>
        </p:nvSpPr>
        <p:spPr>
          <a:xfrm>
            <a:off x="4948014" y="464717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B28454D-383B-4263-97E5-34CA93559250}"/>
              </a:ext>
            </a:extLst>
          </p:cNvPr>
          <p:cNvSpPr>
            <a:spLocks noChangeAspect="1"/>
          </p:cNvSpPr>
          <p:nvPr/>
        </p:nvSpPr>
        <p:spPr>
          <a:xfrm>
            <a:off x="2410968" y="191361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1A12A7-E415-4EC9-923E-0568EFB2FFD0}"/>
              </a:ext>
            </a:extLst>
          </p:cNvPr>
          <p:cNvSpPr>
            <a:spLocks noChangeAspect="1"/>
          </p:cNvSpPr>
          <p:nvPr/>
        </p:nvSpPr>
        <p:spPr>
          <a:xfrm>
            <a:off x="1369020" y="165728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4D53267-303E-480F-A9E4-5420B7F58A74}"/>
              </a:ext>
            </a:extLst>
          </p:cNvPr>
          <p:cNvSpPr>
            <a:spLocks noChangeAspect="1"/>
          </p:cNvSpPr>
          <p:nvPr/>
        </p:nvSpPr>
        <p:spPr>
          <a:xfrm>
            <a:off x="2420625" y="349196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C2887F8-720B-4C8F-A6B8-021D5AB56DC2}"/>
              </a:ext>
            </a:extLst>
          </p:cNvPr>
          <p:cNvSpPr>
            <a:spLocks noChangeAspect="1"/>
          </p:cNvSpPr>
          <p:nvPr/>
        </p:nvSpPr>
        <p:spPr>
          <a:xfrm>
            <a:off x="2598583" y="316219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45E0A98-312D-4B64-9BF3-194474A04F17}"/>
              </a:ext>
            </a:extLst>
          </p:cNvPr>
          <p:cNvSpPr>
            <a:spLocks noChangeAspect="1"/>
          </p:cNvSpPr>
          <p:nvPr/>
        </p:nvSpPr>
        <p:spPr>
          <a:xfrm>
            <a:off x="1932423" y="208491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C1716BC-BA29-4E1E-B192-00BC538D22A7}"/>
              </a:ext>
            </a:extLst>
          </p:cNvPr>
          <p:cNvSpPr>
            <a:spLocks noChangeAspect="1"/>
          </p:cNvSpPr>
          <p:nvPr/>
        </p:nvSpPr>
        <p:spPr>
          <a:xfrm>
            <a:off x="3263370" y="470956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B85BF31-8010-4BBC-AA3A-48C4E81D1264}"/>
              </a:ext>
            </a:extLst>
          </p:cNvPr>
          <p:cNvSpPr>
            <a:spLocks noChangeAspect="1"/>
          </p:cNvSpPr>
          <p:nvPr/>
        </p:nvSpPr>
        <p:spPr>
          <a:xfrm>
            <a:off x="8168295" y="530120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D402E4E-5C55-4333-866C-16C36EFCEDED}"/>
              </a:ext>
            </a:extLst>
          </p:cNvPr>
          <p:cNvSpPr>
            <a:spLocks noChangeAspect="1"/>
          </p:cNvSpPr>
          <p:nvPr/>
        </p:nvSpPr>
        <p:spPr>
          <a:xfrm>
            <a:off x="2082351" y="165728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09E917E-356F-4ED4-8022-5BCCDF268DB8}"/>
              </a:ext>
            </a:extLst>
          </p:cNvPr>
          <p:cNvSpPr>
            <a:spLocks noChangeAspect="1"/>
          </p:cNvSpPr>
          <p:nvPr/>
        </p:nvSpPr>
        <p:spPr>
          <a:xfrm>
            <a:off x="6364296" y="572731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AB8505D-3046-4631-A116-527FA0BCE035}"/>
              </a:ext>
            </a:extLst>
          </p:cNvPr>
          <p:cNvSpPr>
            <a:spLocks noChangeAspect="1"/>
          </p:cNvSpPr>
          <p:nvPr/>
        </p:nvSpPr>
        <p:spPr>
          <a:xfrm>
            <a:off x="7481947" y="606424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E2DF361-0DBA-4861-B853-1F001DBA9500}"/>
              </a:ext>
            </a:extLst>
          </p:cNvPr>
          <p:cNvSpPr>
            <a:spLocks noChangeAspect="1"/>
          </p:cNvSpPr>
          <p:nvPr/>
        </p:nvSpPr>
        <p:spPr>
          <a:xfrm>
            <a:off x="1741589" y="210528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5B39023-955E-4A82-8D61-658D60C311D6}"/>
              </a:ext>
            </a:extLst>
          </p:cNvPr>
          <p:cNvSpPr>
            <a:spLocks noChangeAspect="1"/>
          </p:cNvSpPr>
          <p:nvPr/>
        </p:nvSpPr>
        <p:spPr>
          <a:xfrm>
            <a:off x="2117989" y="241444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AF6EDEE-792F-4E6B-9E80-336A53D47BA1}"/>
              </a:ext>
            </a:extLst>
          </p:cNvPr>
          <p:cNvSpPr>
            <a:spLocks noChangeAspect="1"/>
          </p:cNvSpPr>
          <p:nvPr/>
        </p:nvSpPr>
        <p:spPr>
          <a:xfrm>
            <a:off x="2661851" y="346404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CC240B1-FB8E-47FF-A163-E2B5624A10EF}"/>
              </a:ext>
            </a:extLst>
          </p:cNvPr>
          <p:cNvSpPr>
            <a:spLocks noChangeAspect="1"/>
          </p:cNvSpPr>
          <p:nvPr/>
        </p:nvSpPr>
        <p:spPr>
          <a:xfrm>
            <a:off x="2168681" y="184835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AD43F4E-8300-4912-9CCE-25A0290C549E}"/>
              </a:ext>
            </a:extLst>
          </p:cNvPr>
          <p:cNvSpPr>
            <a:spLocks noChangeAspect="1"/>
          </p:cNvSpPr>
          <p:nvPr/>
        </p:nvSpPr>
        <p:spPr>
          <a:xfrm>
            <a:off x="3841255" y="561907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E627DF0-2658-41D5-98E6-3E5175675975}"/>
              </a:ext>
            </a:extLst>
          </p:cNvPr>
          <p:cNvSpPr>
            <a:spLocks noChangeAspect="1"/>
          </p:cNvSpPr>
          <p:nvPr/>
        </p:nvSpPr>
        <p:spPr>
          <a:xfrm>
            <a:off x="2367825" y="5107253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4DEE16B-1526-44A2-8E38-A2CCA40C8E8F}"/>
              </a:ext>
            </a:extLst>
          </p:cNvPr>
          <p:cNvSpPr>
            <a:spLocks noChangeAspect="1"/>
          </p:cNvSpPr>
          <p:nvPr/>
        </p:nvSpPr>
        <p:spPr>
          <a:xfrm>
            <a:off x="1988525" y="185056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7AEDBD4-A031-43C4-AB95-951D71A3EA5B}"/>
              </a:ext>
            </a:extLst>
          </p:cNvPr>
          <p:cNvSpPr>
            <a:spLocks noChangeAspect="1"/>
          </p:cNvSpPr>
          <p:nvPr/>
        </p:nvSpPr>
        <p:spPr>
          <a:xfrm>
            <a:off x="2611772" y="205276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93B1399-CFC5-4AC8-B7FE-F3121B0A0C60}"/>
              </a:ext>
            </a:extLst>
          </p:cNvPr>
          <p:cNvSpPr>
            <a:spLocks noChangeAspect="1"/>
          </p:cNvSpPr>
          <p:nvPr/>
        </p:nvSpPr>
        <p:spPr>
          <a:xfrm>
            <a:off x="1521900" y="209419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A078375E-544D-4391-B40E-9664A0AB50F5}"/>
              </a:ext>
            </a:extLst>
          </p:cNvPr>
          <p:cNvSpPr>
            <a:spLocks noChangeAspect="1"/>
          </p:cNvSpPr>
          <p:nvPr/>
        </p:nvSpPr>
        <p:spPr>
          <a:xfrm>
            <a:off x="2320912" y="531167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C32F-4A2F-403D-BDE9-C9CE54707C59}"/>
              </a:ext>
            </a:extLst>
          </p:cNvPr>
          <p:cNvSpPr>
            <a:spLocks noChangeAspect="1"/>
          </p:cNvSpPr>
          <p:nvPr/>
        </p:nvSpPr>
        <p:spPr>
          <a:xfrm>
            <a:off x="1353782" y="185645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98175C0-03AE-4F6A-BA47-7929C741B1BD}"/>
              </a:ext>
            </a:extLst>
          </p:cNvPr>
          <p:cNvSpPr>
            <a:spLocks noChangeAspect="1"/>
          </p:cNvSpPr>
          <p:nvPr/>
        </p:nvSpPr>
        <p:spPr>
          <a:xfrm>
            <a:off x="2949737" y="2122383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6A003CFF-A467-4445-9F8F-9E4DC5D414D4}"/>
              </a:ext>
            </a:extLst>
          </p:cNvPr>
          <p:cNvSpPr>
            <a:spLocks noChangeAspect="1"/>
          </p:cNvSpPr>
          <p:nvPr/>
        </p:nvSpPr>
        <p:spPr>
          <a:xfrm>
            <a:off x="4024360" y="545531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0643D252-7D45-42AC-9840-A00E1ACEEA20}"/>
              </a:ext>
            </a:extLst>
          </p:cNvPr>
          <p:cNvSpPr>
            <a:spLocks noChangeAspect="1"/>
          </p:cNvSpPr>
          <p:nvPr/>
        </p:nvSpPr>
        <p:spPr>
          <a:xfrm>
            <a:off x="2148883" y="339914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1EDDF39-CE98-4495-B067-BE2647B9309D}"/>
              </a:ext>
            </a:extLst>
          </p:cNvPr>
          <p:cNvSpPr>
            <a:spLocks noChangeAspect="1"/>
          </p:cNvSpPr>
          <p:nvPr/>
        </p:nvSpPr>
        <p:spPr>
          <a:xfrm>
            <a:off x="1788502" y="172042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CB7F7AF-8064-4B1A-92A6-35AE434FC9A3}"/>
              </a:ext>
            </a:extLst>
          </p:cNvPr>
          <p:cNvSpPr>
            <a:spLocks noChangeAspect="1"/>
          </p:cNvSpPr>
          <p:nvPr/>
        </p:nvSpPr>
        <p:spPr>
          <a:xfrm>
            <a:off x="2380393" y="247569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F692B09-D28A-4AE0-8B7B-86FC46FEAE8F}"/>
              </a:ext>
            </a:extLst>
          </p:cNvPr>
          <p:cNvSpPr>
            <a:spLocks noChangeAspect="1"/>
          </p:cNvSpPr>
          <p:nvPr/>
        </p:nvSpPr>
        <p:spPr>
          <a:xfrm>
            <a:off x="2197605" y="260566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5E34AC7-AABC-4A7B-803F-CFE15A92D8DF}"/>
              </a:ext>
            </a:extLst>
          </p:cNvPr>
          <p:cNvSpPr>
            <a:spLocks noChangeAspect="1"/>
          </p:cNvSpPr>
          <p:nvPr/>
        </p:nvSpPr>
        <p:spPr>
          <a:xfrm>
            <a:off x="1965551" y="232208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480788F-9EFB-481C-8E8D-AC4B83ABFBF4}"/>
              </a:ext>
            </a:extLst>
          </p:cNvPr>
          <p:cNvSpPr>
            <a:spLocks noChangeAspect="1"/>
          </p:cNvSpPr>
          <p:nvPr/>
        </p:nvSpPr>
        <p:spPr>
          <a:xfrm>
            <a:off x="1700422" y="230940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C622789-7503-4EEC-84E6-149E2E26D0EC}"/>
              </a:ext>
            </a:extLst>
          </p:cNvPr>
          <p:cNvSpPr>
            <a:spLocks noChangeAspect="1"/>
          </p:cNvSpPr>
          <p:nvPr/>
        </p:nvSpPr>
        <p:spPr>
          <a:xfrm>
            <a:off x="2775658" y="193268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92CDE57-2F47-470B-8220-39405FCB77CF}"/>
              </a:ext>
            </a:extLst>
          </p:cNvPr>
          <p:cNvSpPr>
            <a:spLocks noChangeAspect="1"/>
          </p:cNvSpPr>
          <p:nvPr/>
        </p:nvSpPr>
        <p:spPr>
          <a:xfrm>
            <a:off x="1614979" y="174331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F43112E-2FD9-41F5-B8E2-F5CEF303E52C}"/>
              </a:ext>
            </a:extLst>
          </p:cNvPr>
          <p:cNvSpPr>
            <a:spLocks noChangeAspect="1"/>
          </p:cNvSpPr>
          <p:nvPr/>
        </p:nvSpPr>
        <p:spPr>
          <a:xfrm>
            <a:off x="2513970" y="532162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5385EBE-B733-4516-83E7-B08A617A85EB}"/>
              </a:ext>
            </a:extLst>
          </p:cNvPr>
          <p:cNvSpPr>
            <a:spLocks noChangeAspect="1"/>
          </p:cNvSpPr>
          <p:nvPr/>
        </p:nvSpPr>
        <p:spPr>
          <a:xfrm>
            <a:off x="7970735" y="509372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74B5DB3-5577-4D68-8BE4-02C247266246}"/>
              </a:ext>
            </a:extLst>
          </p:cNvPr>
          <p:cNvSpPr>
            <a:spLocks noChangeAspect="1"/>
          </p:cNvSpPr>
          <p:nvPr/>
        </p:nvSpPr>
        <p:spPr>
          <a:xfrm>
            <a:off x="2707194" y="295099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EC17CB5F-9462-479D-AE1A-6BA6EECA2CBC}"/>
              </a:ext>
            </a:extLst>
          </p:cNvPr>
          <p:cNvSpPr>
            <a:spLocks noChangeAspect="1"/>
          </p:cNvSpPr>
          <p:nvPr/>
        </p:nvSpPr>
        <p:spPr>
          <a:xfrm>
            <a:off x="3268866" y="164175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384CE24-D1FB-42E1-AC7A-57DA334F3A9A}"/>
              </a:ext>
            </a:extLst>
          </p:cNvPr>
          <p:cNvSpPr>
            <a:spLocks noChangeAspect="1"/>
          </p:cNvSpPr>
          <p:nvPr/>
        </p:nvSpPr>
        <p:spPr>
          <a:xfrm>
            <a:off x="2822571" y="222677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D717980-2CF0-4230-9421-E289841701A7}"/>
              </a:ext>
            </a:extLst>
          </p:cNvPr>
          <p:cNvSpPr>
            <a:spLocks noChangeAspect="1"/>
          </p:cNvSpPr>
          <p:nvPr/>
        </p:nvSpPr>
        <p:spPr>
          <a:xfrm>
            <a:off x="5834116" y="493691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789F9D9-8810-4DF7-B6CC-AA23D33C0EA4}"/>
              </a:ext>
            </a:extLst>
          </p:cNvPr>
          <p:cNvSpPr>
            <a:spLocks noChangeAspect="1"/>
          </p:cNvSpPr>
          <p:nvPr/>
        </p:nvSpPr>
        <p:spPr>
          <a:xfrm>
            <a:off x="3481457" y="450560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10EFB7C-A4C0-4243-9DAF-472B444338DB}"/>
              </a:ext>
            </a:extLst>
          </p:cNvPr>
          <p:cNvSpPr>
            <a:spLocks noChangeAspect="1"/>
          </p:cNvSpPr>
          <p:nvPr/>
        </p:nvSpPr>
        <p:spPr>
          <a:xfrm>
            <a:off x="3611385" y="176147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B978FE3-7531-4CF6-AFD9-3E638CF69BC3}"/>
              </a:ext>
            </a:extLst>
          </p:cNvPr>
          <p:cNvSpPr>
            <a:spLocks noChangeAspect="1"/>
          </p:cNvSpPr>
          <p:nvPr/>
        </p:nvSpPr>
        <p:spPr>
          <a:xfrm>
            <a:off x="2944903" y="166583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1E74DC07-8EA0-456D-AF88-37EF89A99D86}"/>
              </a:ext>
            </a:extLst>
          </p:cNvPr>
          <p:cNvSpPr>
            <a:spLocks noChangeAspect="1"/>
          </p:cNvSpPr>
          <p:nvPr/>
        </p:nvSpPr>
        <p:spPr>
          <a:xfrm>
            <a:off x="6033994" y="488439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D4BF6449-014D-4E78-9B73-D7A847E7E623}"/>
              </a:ext>
            </a:extLst>
          </p:cNvPr>
          <p:cNvSpPr>
            <a:spLocks noChangeAspect="1"/>
          </p:cNvSpPr>
          <p:nvPr/>
        </p:nvSpPr>
        <p:spPr>
          <a:xfrm>
            <a:off x="5112265" y="561404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E7DDB4CD-4022-4B42-A43C-34CBB9E1CAF7}"/>
              </a:ext>
            </a:extLst>
          </p:cNvPr>
          <p:cNvSpPr>
            <a:spLocks noChangeAspect="1"/>
          </p:cNvSpPr>
          <p:nvPr/>
        </p:nvSpPr>
        <p:spPr>
          <a:xfrm>
            <a:off x="5124784" y="583235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E4F4AEA5-755F-4970-AE80-0F5DEBEF381D}"/>
              </a:ext>
            </a:extLst>
          </p:cNvPr>
          <p:cNvSpPr>
            <a:spLocks noChangeAspect="1"/>
          </p:cNvSpPr>
          <p:nvPr/>
        </p:nvSpPr>
        <p:spPr>
          <a:xfrm>
            <a:off x="2158545" y="291847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D07AD65-CC86-47CC-999D-9B93C482B0A1}"/>
              </a:ext>
            </a:extLst>
          </p:cNvPr>
          <p:cNvSpPr>
            <a:spLocks noChangeAspect="1"/>
          </p:cNvSpPr>
          <p:nvPr/>
        </p:nvSpPr>
        <p:spPr>
          <a:xfrm>
            <a:off x="2420244" y="213806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A600CB4D-E076-4122-883A-709323ED28E9}"/>
              </a:ext>
            </a:extLst>
          </p:cNvPr>
          <p:cNvSpPr>
            <a:spLocks noChangeAspect="1"/>
          </p:cNvSpPr>
          <p:nvPr/>
        </p:nvSpPr>
        <p:spPr>
          <a:xfrm>
            <a:off x="2101970" y="370250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F00220F5-E44D-4BCB-83AA-D77C1F5FE759}"/>
              </a:ext>
            </a:extLst>
          </p:cNvPr>
          <p:cNvSpPr>
            <a:spLocks noChangeAspect="1"/>
          </p:cNvSpPr>
          <p:nvPr/>
        </p:nvSpPr>
        <p:spPr>
          <a:xfrm>
            <a:off x="5264483" y="565576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24D85D46-B040-4402-BD7C-35CD2EF2467D}"/>
              </a:ext>
            </a:extLst>
          </p:cNvPr>
          <p:cNvSpPr>
            <a:spLocks noChangeAspect="1"/>
          </p:cNvSpPr>
          <p:nvPr/>
        </p:nvSpPr>
        <p:spPr>
          <a:xfrm>
            <a:off x="6001664" y="505116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6BA2CA7-4CD8-4331-889D-1D689603C23A}"/>
              </a:ext>
            </a:extLst>
          </p:cNvPr>
          <p:cNvSpPr>
            <a:spLocks noChangeAspect="1"/>
          </p:cNvSpPr>
          <p:nvPr/>
        </p:nvSpPr>
        <p:spPr>
          <a:xfrm>
            <a:off x="2380393" y="387820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FE88D0B-2AA6-4D2E-B091-D473625B52BD}"/>
              </a:ext>
            </a:extLst>
          </p:cNvPr>
          <p:cNvSpPr>
            <a:spLocks noChangeAspect="1"/>
          </p:cNvSpPr>
          <p:nvPr/>
        </p:nvSpPr>
        <p:spPr>
          <a:xfrm>
            <a:off x="4716884" y="484742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E55D40B7-71D4-4B36-BB88-0EBEF970B811}"/>
              </a:ext>
            </a:extLst>
          </p:cNvPr>
          <p:cNvSpPr>
            <a:spLocks noChangeAspect="1"/>
          </p:cNvSpPr>
          <p:nvPr/>
        </p:nvSpPr>
        <p:spPr>
          <a:xfrm>
            <a:off x="2713875" y="2423173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D6D592C6-6192-4E06-8376-5E2E8ABABC28}"/>
              </a:ext>
            </a:extLst>
          </p:cNvPr>
          <p:cNvSpPr>
            <a:spLocks noChangeAspect="1"/>
          </p:cNvSpPr>
          <p:nvPr/>
        </p:nvSpPr>
        <p:spPr>
          <a:xfrm>
            <a:off x="7714235" y="584251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049E913-769B-471C-854D-804105BF01BA}"/>
              </a:ext>
            </a:extLst>
          </p:cNvPr>
          <p:cNvSpPr>
            <a:spLocks noChangeAspect="1"/>
          </p:cNvSpPr>
          <p:nvPr/>
        </p:nvSpPr>
        <p:spPr>
          <a:xfrm>
            <a:off x="2313923" y="3082855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A08990F1-4692-41E3-9FBF-201C5F273186}"/>
              </a:ext>
            </a:extLst>
          </p:cNvPr>
          <p:cNvSpPr>
            <a:spLocks noChangeAspect="1"/>
          </p:cNvSpPr>
          <p:nvPr/>
        </p:nvSpPr>
        <p:spPr>
          <a:xfrm>
            <a:off x="2487038" y="509177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F2715289-6D8C-4B82-96F1-99CCE16C342B}"/>
              </a:ext>
            </a:extLst>
          </p:cNvPr>
          <p:cNvSpPr>
            <a:spLocks noChangeAspect="1"/>
          </p:cNvSpPr>
          <p:nvPr/>
        </p:nvSpPr>
        <p:spPr>
          <a:xfrm>
            <a:off x="2426734" y="281697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B24AE3D-BD85-4E99-93D3-4BDD87EF064A}"/>
              </a:ext>
            </a:extLst>
          </p:cNvPr>
          <p:cNvSpPr>
            <a:spLocks noChangeAspect="1"/>
          </p:cNvSpPr>
          <p:nvPr/>
        </p:nvSpPr>
        <p:spPr>
          <a:xfrm>
            <a:off x="6403123" y="5886126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0C1468FD-E741-4C23-9938-9256EDC2A910}"/>
              </a:ext>
            </a:extLst>
          </p:cNvPr>
          <p:cNvSpPr>
            <a:spLocks noChangeAspect="1"/>
          </p:cNvSpPr>
          <p:nvPr/>
        </p:nvSpPr>
        <p:spPr>
          <a:xfrm>
            <a:off x="7222014" y="503047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92840F-2190-4962-86BF-F327E8F38579}"/>
              </a:ext>
            </a:extLst>
          </p:cNvPr>
          <p:cNvSpPr>
            <a:spLocks noChangeAspect="1"/>
          </p:cNvSpPr>
          <p:nvPr/>
        </p:nvSpPr>
        <p:spPr>
          <a:xfrm>
            <a:off x="2883883" y="395053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2AE92C2-899B-4D33-8BE5-BC75EBFD1E27}"/>
              </a:ext>
            </a:extLst>
          </p:cNvPr>
          <p:cNvSpPr>
            <a:spLocks noChangeAspect="1"/>
          </p:cNvSpPr>
          <p:nvPr/>
        </p:nvSpPr>
        <p:spPr>
          <a:xfrm>
            <a:off x="7505155" y="5847373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C0835199-961F-4EB1-A04F-22DE2ED08DB4}"/>
              </a:ext>
            </a:extLst>
          </p:cNvPr>
          <p:cNvSpPr>
            <a:spLocks noChangeAspect="1"/>
          </p:cNvSpPr>
          <p:nvPr/>
        </p:nvSpPr>
        <p:spPr>
          <a:xfrm>
            <a:off x="3399762" y="215305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30E7934-74C4-4E1A-9CF3-E2A6B15562D2}"/>
              </a:ext>
            </a:extLst>
          </p:cNvPr>
          <p:cNvSpPr>
            <a:spLocks noChangeAspect="1"/>
          </p:cNvSpPr>
          <p:nvPr/>
        </p:nvSpPr>
        <p:spPr>
          <a:xfrm>
            <a:off x="3274885" y="2394493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57B239F3-2EDF-4639-8174-53FAB2E79200}"/>
              </a:ext>
            </a:extLst>
          </p:cNvPr>
          <p:cNvSpPr>
            <a:spLocks noChangeAspect="1"/>
          </p:cNvSpPr>
          <p:nvPr/>
        </p:nvSpPr>
        <p:spPr>
          <a:xfrm>
            <a:off x="6534934" y="572731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DD1F7B6D-B410-4D25-9DD1-85E9AA728612}"/>
              </a:ext>
            </a:extLst>
          </p:cNvPr>
          <p:cNvSpPr>
            <a:spLocks noChangeAspect="1"/>
          </p:cNvSpPr>
          <p:nvPr/>
        </p:nvSpPr>
        <p:spPr>
          <a:xfrm>
            <a:off x="3218669" y="207405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502FA02F-5780-46E4-AC66-2174792F3D68}"/>
              </a:ext>
            </a:extLst>
          </p:cNvPr>
          <p:cNvSpPr>
            <a:spLocks noChangeAspect="1"/>
          </p:cNvSpPr>
          <p:nvPr/>
        </p:nvSpPr>
        <p:spPr>
          <a:xfrm>
            <a:off x="3390266" y="190008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427F06AA-09F9-45F4-A927-DD2F49462F85}"/>
              </a:ext>
            </a:extLst>
          </p:cNvPr>
          <p:cNvSpPr>
            <a:spLocks noChangeAspect="1"/>
          </p:cNvSpPr>
          <p:nvPr/>
        </p:nvSpPr>
        <p:spPr>
          <a:xfrm>
            <a:off x="2917484" y="2576604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B29A533-0C19-4105-83CD-D89EB48C093E}"/>
              </a:ext>
            </a:extLst>
          </p:cNvPr>
          <p:cNvSpPr>
            <a:spLocks noChangeAspect="1"/>
          </p:cNvSpPr>
          <p:nvPr/>
        </p:nvSpPr>
        <p:spPr>
          <a:xfrm>
            <a:off x="3563432" y="2033383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ED28891D-DB48-4BB6-BA69-733811612AC8}"/>
              </a:ext>
            </a:extLst>
          </p:cNvPr>
          <p:cNvSpPr>
            <a:spLocks noChangeAspect="1"/>
          </p:cNvSpPr>
          <p:nvPr/>
        </p:nvSpPr>
        <p:spPr>
          <a:xfrm>
            <a:off x="4071930" y="565721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19C849C-2A2F-45AB-A77E-FEFA728C1046}"/>
              </a:ext>
            </a:extLst>
          </p:cNvPr>
          <p:cNvSpPr>
            <a:spLocks noChangeAspect="1"/>
          </p:cNvSpPr>
          <p:nvPr/>
        </p:nvSpPr>
        <p:spPr>
          <a:xfrm>
            <a:off x="5834116" y="509331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C73E00A-D73B-456F-8E39-0A669026A824}"/>
              </a:ext>
            </a:extLst>
          </p:cNvPr>
          <p:cNvSpPr>
            <a:spLocks noChangeAspect="1"/>
          </p:cNvSpPr>
          <p:nvPr/>
        </p:nvSpPr>
        <p:spPr>
          <a:xfrm>
            <a:off x="3128127" y="251470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A76F5B9-FF60-49C7-AA90-D86A510E0709}"/>
              </a:ext>
            </a:extLst>
          </p:cNvPr>
          <p:cNvSpPr>
            <a:spLocks noChangeAspect="1"/>
          </p:cNvSpPr>
          <p:nvPr/>
        </p:nvSpPr>
        <p:spPr>
          <a:xfrm>
            <a:off x="3070751" y="233552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94068B5-182D-49B1-94EE-21EEC38B09BC}"/>
              </a:ext>
            </a:extLst>
          </p:cNvPr>
          <p:cNvSpPr>
            <a:spLocks noChangeAspect="1"/>
          </p:cNvSpPr>
          <p:nvPr/>
        </p:nvSpPr>
        <p:spPr>
          <a:xfrm>
            <a:off x="7664179" y="6067102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2655D01C-C526-4AD8-8700-4D589A44E1A2}"/>
              </a:ext>
            </a:extLst>
          </p:cNvPr>
          <p:cNvSpPr>
            <a:spLocks noChangeAspect="1"/>
          </p:cNvSpPr>
          <p:nvPr/>
        </p:nvSpPr>
        <p:spPr>
          <a:xfrm>
            <a:off x="7022136" y="498826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86B4AA6-2D90-444C-9558-CF1BDEE394F5}"/>
              </a:ext>
            </a:extLst>
          </p:cNvPr>
          <p:cNvSpPr>
            <a:spLocks noChangeAspect="1"/>
          </p:cNvSpPr>
          <p:nvPr/>
        </p:nvSpPr>
        <p:spPr>
          <a:xfrm>
            <a:off x="8164557" y="511943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01C45F-D73A-455F-9A29-7392C8EC8FED}"/>
              </a:ext>
            </a:extLst>
          </p:cNvPr>
          <p:cNvSpPr>
            <a:spLocks noChangeAspect="1"/>
          </p:cNvSpPr>
          <p:nvPr/>
        </p:nvSpPr>
        <p:spPr>
          <a:xfrm>
            <a:off x="2886785" y="332395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923369A6-454A-44AE-80EA-F6F73A9EC570}"/>
              </a:ext>
            </a:extLst>
          </p:cNvPr>
          <p:cNvSpPr>
            <a:spLocks noChangeAspect="1"/>
          </p:cNvSpPr>
          <p:nvPr/>
        </p:nvSpPr>
        <p:spPr>
          <a:xfrm>
            <a:off x="2666962" y="372974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5193FDC-475C-4BBC-800C-4D56E3082E43}"/>
              </a:ext>
            </a:extLst>
          </p:cNvPr>
          <p:cNvSpPr>
            <a:spLocks noChangeAspect="1"/>
          </p:cNvSpPr>
          <p:nvPr/>
        </p:nvSpPr>
        <p:spPr>
          <a:xfrm>
            <a:off x="4787469" y="467915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6B81B270-4F92-4D2F-A49B-09F3A0115BB4}"/>
              </a:ext>
            </a:extLst>
          </p:cNvPr>
          <p:cNvSpPr>
            <a:spLocks noChangeAspect="1"/>
          </p:cNvSpPr>
          <p:nvPr/>
        </p:nvSpPr>
        <p:spPr>
          <a:xfrm>
            <a:off x="3861154" y="542951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3219E042-E837-4453-91CE-F30058BC5337}"/>
              </a:ext>
            </a:extLst>
          </p:cNvPr>
          <p:cNvSpPr>
            <a:spLocks noChangeAspect="1"/>
          </p:cNvSpPr>
          <p:nvPr/>
        </p:nvSpPr>
        <p:spPr>
          <a:xfrm>
            <a:off x="3268864" y="4494157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0A71827-696A-48D8-9872-DDB7471F54C5}"/>
              </a:ext>
            </a:extLst>
          </p:cNvPr>
          <p:cNvSpPr>
            <a:spLocks noChangeAspect="1"/>
          </p:cNvSpPr>
          <p:nvPr/>
        </p:nvSpPr>
        <p:spPr>
          <a:xfrm>
            <a:off x="2633878" y="2685289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A98E0E36-0904-47D2-B720-AFD086C66FA5}"/>
              </a:ext>
            </a:extLst>
          </p:cNvPr>
          <p:cNvSpPr>
            <a:spLocks noChangeAspect="1"/>
          </p:cNvSpPr>
          <p:nvPr/>
        </p:nvSpPr>
        <p:spPr>
          <a:xfrm>
            <a:off x="3011310" y="192736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A9A9B22F-7157-4BE5-83F1-8AC3F3415DC9}"/>
              </a:ext>
            </a:extLst>
          </p:cNvPr>
          <p:cNvSpPr>
            <a:spLocks noChangeAspect="1"/>
          </p:cNvSpPr>
          <p:nvPr/>
        </p:nvSpPr>
        <p:spPr>
          <a:xfrm>
            <a:off x="6574323" y="5900308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7C04CC2-59E3-4B89-BE96-CAD3F7D85618}"/>
              </a:ext>
            </a:extLst>
          </p:cNvPr>
          <p:cNvSpPr>
            <a:spLocks noChangeAspect="1"/>
          </p:cNvSpPr>
          <p:nvPr/>
        </p:nvSpPr>
        <p:spPr>
          <a:xfrm>
            <a:off x="4948014" y="4794901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A3E179F-351C-4305-9E76-549746F423EB}"/>
              </a:ext>
            </a:extLst>
          </p:cNvPr>
          <p:cNvSpPr>
            <a:spLocks noChangeAspect="1"/>
          </p:cNvSpPr>
          <p:nvPr/>
        </p:nvSpPr>
        <p:spPr>
          <a:xfrm>
            <a:off x="6992023" y="4825930"/>
            <a:ext cx="93826" cy="10504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3F0B2-968D-4FB7-811F-083B110625BE}"/>
              </a:ext>
            </a:extLst>
          </p:cNvPr>
          <p:cNvSpPr/>
          <p:nvPr/>
        </p:nvSpPr>
        <p:spPr>
          <a:xfrm rot="3089779">
            <a:off x="308993" y="2126936"/>
            <a:ext cx="2070035" cy="725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9A427BB-FC4E-47DD-912A-12CEC57D3A8C}"/>
              </a:ext>
            </a:extLst>
          </p:cNvPr>
          <p:cNvSpPr/>
          <p:nvPr/>
        </p:nvSpPr>
        <p:spPr>
          <a:xfrm rot="18725224">
            <a:off x="2777670" y="2184588"/>
            <a:ext cx="2070035" cy="7259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8B56A09E-8916-4DEF-A973-A45DFBC6875C}"/>
              </a:ext>
            </a:extLst>
          </p:cNvPr>
          <p:cNvSpPr/>
          <p:nvPr/>
        </p:nvSpPr>
        <p:spPr>
          <a:xfrm rot="16200000">
            <a:off x="2534930" y="3516521"/>
            <a:ext cx="1183839" cy="78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66FCA7A4-D699-41E0-9348-204F86D10DC6}"/>
              </a:ext>
            </a:extLst>
          </p:cNvPr>
          <p:cNvSpPr/>
          <p:nvPr/>
        </p:nvSpPr>
        <p:spPr>
          <a:xfrm rot="16200000">
            <a:off x="1384108" y="3498566"/>
            <a:ext cx="1183839" cy="785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Content Placeholder 5">
            <a:extLst>
              <a:ext uri="{FF2B5EF4-FFF2-40B4-BE49-F238E27FC236}">
                <a16:creationId xmlns:a16="http://schemas.microsoft.com/office/drawing/2014/main" id="{55F682E0-DFFC-4F43-BB8A-862552955C66}"/>
              </a:ext>
            </a:extLst>
          </p:cNvPr>
          <p:cNvSpPr txBox="1">
            <a:spLocks/>
          </p:cNvSpPr>
          <p:nvPr/>
        </p:nvSpPr>
        <p:spPr>
          <a:xfrm>
            <a:off x="3595733" y="2637616"/>
            <a:ext cx="3025503" cy="49821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Narrowed the Focus Through the Scope and Customer Needs</a:t>
            </a:r>
          </a:p>
        </p:txBody>
      </p:sp>
      <p:sp>
        <p:nvSpPr>
          <p:cNvPr id="114" name="Content Placeholder 5">
            <a:extLst>
              <a:ext uri="{FF2B5EF4-FFF2-40B4-BE49-F238E27FC236}">
                <a16:creationId xmlns:a16="http://schemas.microsoft.com/office/drawing/2014/main" id="{4756EFA7-0FA5-432F-9F7B-C55F229144D0}"/>
              </a:ext>
            </a:extLst>
          </p:cNvPr>
          <p:cNvSpPr txBox="1">
            <a:spLocks/>
          </p:cNvSpPr>
          <p:nvPr/>
        </p:nvSpPr>
        <p:spPr>
          <a:xfrm>
            <a:off x="8461504" y="3893718"/>
            <a:ext cx="3418841" cy="61188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We Must Break it Down into Simpler Pieces to Get There</a:t>
            </a: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1769685B-F279-4229-82B8-660184433C7C}"/>
              </a:ext>
            </a:extLst>
          </p:cNvPr>
          <p:cNvSpPr/>
          <p:nvPr/>
        </p:nvSpPr>
        <p:spPr>
          <a:xfrm>
            <a:off x="3157075" y="4398711"/>
            <a:ext cx="549215" cy="563943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3" name="Frame 122">
            <a:extLst>
              <a:ext uri="{FF2B5EF4-FFF2-40B4-BE49-F238E27FC236}">
                <a16:creationId xmlns:a16="http://schemas.microsoft.com/office/drawing/2014/main" id="{9F2E5197-8B7B-41E1-B097-7C785023C458}"/>
              </a:ext>
            </a:extLst>
          </p:cNvPr>
          <p:cNvSpPr/>
          <p:nvPr/>
        </p:nvSpPr>
        <p:spPr>
          <a:xfrm>
            <a:off x="2170246" y="4984484"/>
            <a:ext cx="549215" cy="563943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4" name="Frame 123">
            <a:extLst>
              <a:ext uri="{FF2B5EF4-FFF2-40B4-BE49-F238E27FC236}">
                <a16:creationId xmlns:a16="http://schemas.microsoft.com/office/drawing/2014/main" id="{AB540F85-C909-4C68-9EFB-BCBA67FE3CAF}"/>
              </a:ext>
            </a:extLst>
          </p:cNvPr>
          <p:cNvSpPr/>
          <p:nvPr/>
        </p:nvSpPr>
        <p:spPr>
          <a:xfrm>
            <a:off x="3732177" y="5302601"/>
            <a:ext cx="549215" cy="563943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5" name="Frame 124">
            <a:extLst>
              <a:ext uri="{FF2B5EF4-FFF2-40B4-BE49-F238E27FC236}">
                <a16:creationId xmlns:a16="http://schemas.microsoft.com/office/drawing/2014/main" id="{B10921DC-65F4-4A83-88CB-382A4BBC9B6D}"/>
              </a:ext>
            </a:extLst>
          </p:cNvPr>
          <p:cNvSpPr/>
          <p:nvPr/>
        </p:nvSpPr>
        <p:spPr>
          <a:xfrm>
            <a:off x="4604984" y="4519055"/>
            <a:ext cx="549215" cy="563943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6" name="Frame 125">
            <a:extLst>
              <a:ext uri="{FF2B5EF4-FFF2-40B4-BE49-F238E27FC236}">
                <a16:creationId xmlns:a16="http://schemas.microsoft.com/office/drawing/2014/main" id="{F3A983B7-3F79-4B18-BAFB-14E465A9E791}"/>
              </a:ext>
            </a:extLst>
          </p:cNvPr>
          <p:cNvSpPr/>
          <p:nvPr/>
        </p:nvSpPr>
        <p:spPr>
          <a:xfrm>
            <a:off x="4997541" y="5494617"/>
            <a:ext cx="549215" cy="563943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7" name="Frame 126">
            <a:extLst>
              <a:ext uri="{FF2B5EF4-FFF2-40B4-BE49-F238E27FC236}">
                <a16:creationId xmlns:a16="http://schemas.microsoft.com/office/drawing/2014/main" id="{64787B4E-CD0F-4DB2-9928-08A3B1197567}"/>
              </a:ext>
            </a:extLst>
          </p:cNvPr>
          <p:cNvSpPr/>
          <p:nvPr/>
        </p:nvSpPr>
        <p:spPr>
          <a:xfrm>
            <a:off x="5708462" y="4747228"/>
            <a:ext cx="549215" cy="563943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8" name="Frame 127">
            <a:extLst>
              <a:ext uri="{FF2B5EF4-FFF2-40B4-BE49-F238E27FC236}">
                <a16:creationId xmlns:a16="http://schemas.microsoft.com/office/drawing/2014/main" id="{AB5ECB89-163C-4289-9405-9DDC6363C7A9}"/>
              </a:ext>
            </a:extLst>
          </p:cNvPr>
          <p:cNvSpPr/>
          <p:nvPr/>
        </p:nvSpPr>
        <p:spPr>
          <a:xfrm>
            <a:off x="6257677" y="5604155"/>
            <a:ext cx="549215" cy="563943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9" name="Frame 128">
            <a:extLst>
              <a:ext uri="{FF2B5EF4-FFF2-40B4-BE49-F238E27FC236}">
                <a16:creationId xmlns:a16="http://schemas.microsoft.com/office/drawing/2014/main" id="{3A2007EF-9B46-471E-A930-54F9A0B7E1E2}"/>
              </a:ext>
            </a:extLst>
          </p:cNvPr>
          <p:cNvSpPr/>
          <p:nvPr/>
        </p:nvSpPr>
        <p:spPr>
          <a:xfrm>
            <a:off x="6855877" y="4685375"/>
            <a:ext cx="549215" cy="563943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0" name="Frame 129">
            <a:extLst>
              <a:ext uri="{FF2B5EF4-FFF2-40B4-BE49-F238E27FC236}">
                <a16:creationId xmlns:a16="http://schemas.microsoft.com/office/drawing/2014/main" id="{718F0D75-1FC8-4BFA-A5B2-8CBA5C5E195D}"/>
              </a:ext>
            </a:extLst>
          </p:cNvPr>
          <p:cNvSpPr/>
          <p:nvPr/>
        </p:nvSpPr>
        <p:spPr>
          <a:xfrm>
            <a:off x="7327198" y="5738161"/>
            <a:ext cx="549215" cy="563943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1" name="Frame 130">
            <a:extLst>
              <a:ext uri="{FF2B5EF4-FFF2-40B4-BE49-F238E27FC236}">
                <a16:creationId xmlns:a16="http://schemas.microsoft.com/office/drawing/2014/main" id="{8CDA6C73-B0A6-4730-ABAC-738ADCAB2ECD}"/>
              </a:ext>
            </a:extLst>
          </p:cNvPr>
          <p:cNvSpPr/>
          <p:nvPr/>
        </p:nvSpPr>
        <p:spPr>
          <a:xfrm>
            <a:off x="7800770" y="4957384"/>
            <a:ext cx="549215" cy="563943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6" name="Multiplication Sign 135">
            <a:extLst>
              <a:ext uri="{FF2B5EF4-FFF2-40B4-BE49-F238E27FC236}">
                <a16:creationId xmlns:a16="http://schemas.microsoft.com/office/drawing/2014/main" id="{70789085-9780-4824-8F54-60527D0F25E5}"/>
              </a:ext>
            </a:extLst>
          </p:cNvPr>
          <p:cNvSpPr/>
          <p:nvPr/>
        </p:nvSpPr>
        <p:spPr>
          <a:xfrm>
            <a:off x="8305800" y="4953000"/>
            <a:ext cx="869084" cy="1371600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4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AD79BB-CB5C-4DF6-86B5-0A10EC9FAD9C}"/>
              </a:ext>
            </a:extLst>
          </p:cNvPr>
          <p:cNvSpPr/>
          <p:nvPr/>
        </p:nvSpPr>
        <p:spPr>
          <a:xfrm>
            <a:off x="4038600" y="1325563"/>
            <a:ext cx="7772400" cy="4846637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978CFD7-3FDE-4BD7-8698-7EC724013E90}"/>
              </a:ext>
            </a:extLst>
          </p:cNvPr>
          <p:cNvSpPr/>
          <p:nvPr/>
        </p:nvSpPr>
        <p:spPr>
          <a:xfrm>
            <a:off x="3817396" y="3246120"/>
            <a:ext cx="599904" cy="3657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C31148D4-2B82-4930-A48A-83B69F7E1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/>
              <a:t>Functional Decomposition – Current 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699CDA-B756-401D-B63D-4E720ECFA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612" y="1679538"/>
            <a:ext cx="2536368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027440-0D62-4790-817B-7144649C81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110" y="1686051"/>
            <a:ext cx="2535191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971101B-1B90-412F-B292-C0C7DC464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/>
          <a:stretch/>
        </p:blipFill>
        <p:spPr bwMode="auto">
          <a:xfrm>
            <a:off x="8162310" y="1686051"/>
            <a:ext cx="2999627" cy="3383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C4F1FB6-AFFD-4728-BB85-33E7A94A7DD5}"/>
              </a:ext>
            </a:extLst>
          </p:cNvPr>
          <p:cNvSpPr txBox="1">
            <a:spLocks/>
          </p:cNvSpPr>
          <p:nvPr/>
        </p:nvSpPr>
        <p:spPr>
          <a:xfrm>
            <a:off x="4743605" y="5190116"/>
            <a:ext cx="2362200" cy="4682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“Wet Vac Stage”</a:t>
            </a:r>
            <a:endParaRPr lang="en-US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E3B1EB6B-36BB-4B84-A1AD-6A08E9B4592C}"/>
              </a:ext>
            </a:extLst>
          </p:cNvPr>
          <p:cNvSpPr txBox="1">
            <a:spLocks/>
          </p:cNvSpPr>
          <p:nvPr/>
        </p:nvSpPr>
        <p:spPr>
          <a:xfrm>
            <a:off x="8481023" y="5185007"/>
            <a:ext cx="2362200" cy="4682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“Air Powered Stage”</a:t>
            </a:r>
            <a:endParaRPr lang="en-US" dirty="0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DECAFD21-22C9-4D1F-903B-43177E41E399}"/>
              </a:ext>
            </a:extLst>
          </p:cNvPr>
          <p:cNvSpPr/>
          <p:nvPr/>
        </p:nvSpPr>
        <p:spPr>
          <a:xfrm>
            <a:off x="7371968" y="3246120"/>
            <a:ext cx="599904" cy="3657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B45A39A3-849A-4A97-879C-0680C44C2F09}"/>
              </a:ext>
            </a:extLst>
          </p:cNvPr>
          <p:cNvSpPr txBox="1">
            <a:spLocks/>
          </p:cNvSpPr>
          <p:nvPr/>
        </p:nvSpPr>
        <p:spPr>
          <a:xfrm>
            <a:off x="5638800" y="5793007"/>
            <a:ext cx="4267200" cy="4453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Where the future product will go </a:t>
            </a:r>
            <a:endParaRPr lang="en-US" sz="1800" dirty="0"/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3549DB6C-411F-4F36-9857-8AF073F04476}"/>
              </a:ext>
            </a:extLst>
          </p:cNvPr>
          <p:cNvSpPr txBox="1">
            <a:spLocks/>
          </p:cNvSpPr>
          <p:nvPr/>
        </p:nvSpPr>
        <p:spPr>
          <a:xfrm>
            <a:off x="1109696" y="5190116"/>
            <a:ext cx="2362200" cy="46820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“Built In Stage”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5698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15A63041-7494-4E10-B4E1-822C54B2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/>
              <a:t>Functional Decomposition – Future Product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5D8F17-9ED2-4E55-9B73-241365D03CCC}"/>
              </a:ext>
            </a:extLst>
          </p:cNvPr>
          <p:cNvGrpSpPr/>
          <p:nvPr/>
        </p:nvGrpSpPr>
        <p:grpSpPr>
          <a:xfrm>
            <a:off x="1600200" y="1005839"/>
            <a:ext cx="8722581" cy="5128742"/>
            <a:chOff x="1441704" y="623806"/>
            <a:chExt cx="9643077" cy="526693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A44CB5F-CF3B-413E-A15F-0B7BF3A1E9AB}"/>
                </a:ext>
              </a:extLst>
            </p:cNvPr>
            <p:cNvSpPr/>
            <p:nvPr/>
          </p:nvSpPr>
          <p:spPr>
            <a:xfrm>
              <a:off x="5017008" y="623806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Recover Powder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922FE56-0FA5-4D5A-9B2A-78F7B52CEF9F}"/>
                </a:ext>
              </a:extLst>
            </p:cNvPr>
            <p:cNvCxnSpPr/>
            <p:nvPr/>
          </p:nvCxnSpPr>
          <p:spPr>
            <a:xfrm>
              <a:off x="6132576" y="1586970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1ECC470-017F-4FF6-B807-64142C08F69C}"/>
                </a:ext>
              </a:extLst>
            </p:cNvPr>
            <p:cNvCxnSpPr>
              <a:cxnSpLocks/>
            </p:cNvCxnSpPr>
            <p:nvPr/>
          </p:nvCxnSpPr>
          <p:spPr>
            <a:xfrm>
              <a:off x="2501040" y="2139963"/>
              <a:ext cx="7187898" cy="15651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50D16977-B911-4406-9FA0-5CDDEF686821}"/>
                </a:ext>
              </a:extLst>
            </p:cNvPr>
            <p:cNvSpPr/>
            <p:nvPr/>
          </p:nvSpPr>
          <p:spPr>
            <a:xfrm>
              <a:off x="1441704" y="2696443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Manage Powder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C026194-6457-45E2-9013-45EE6C09EBC5}"/>
                </a:ext>
              </a:extLst>
            </p:cNvPr>
            <p:cNvSpPr/>
            <p:nvPr/>
          </p:nvSpPr>
          <p:spPr>
            <a:xfrm>
              <a:off x="5017008" y="2696443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Support the Part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9169B32-FC8C-4CDF-8E9B-16B9080C2AD2}"/>
                </a:ext>
              </a:extLst>
            </p:cNvPr>
            <p:cNvSpPr/>
            <p:nvPr/>
          </p:nvSpPr>
          <p:spPr>
            <a:xfrm>
              <a:off x="8592312" y="2702538"/>
              <a:ext cx="2157984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Inhibit Powder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3B7C283-35FB-488C-A367-31AC5BD78B63}"/>
                </a:ext>
              </a:extLst>
            </p:cNvPr>
            <p:cNvCxnSpPr/>
            <p:nvPr/>
          </p:nvCxnSpPr>
          <p:spPr>
            <a:xfrm>
              <a:off x="2520696" y="2135611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D6B93F4-2FF5-41E4-9295-81B502AE056D}"/>
                </a:ext>
              </a:extLst>
            </p:cNvPr>
            <p:cNvCxnSpPr/>
            <p:nvPr/>
          </p:nvCxnSpPr>
          <p:spPr>
            <a:xfrm>
              <a:off x="6132576" y="2144754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4019E7F-2A72-4732-BD71-B6EB91D70652}"/>
                </a:ext>
              </a:extLst>
            </p:cNvPr>
            <p:cNvCxnSpPr/>
            <p:nvPr/>
          </p:nvCxnSpPr>
          <p:spPr>
            <a:xfrm>
              <a:off x="9671304" y="2144754"/>
              <a:ext cx="0" cy="56083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46FB3991-0784-40DF-8EC6-80093CCF7CB8}"/>
                </a:ext>
              </a:extLst>
            </p:cNvPr>
            <p:cNvSpPr/>
            <p:nvPr/>
          </p:nvSpPr>
          <p:spPr>
            <a:xfrm>
              <a:off x="5886398" y="3813052"/>
              <a:ext cx="1597211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Holds the part in the area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51F286C-A4BF-4252-9BF6-35DCD0799F67}"/>
                </a:ext>
              </a:extLst>
            </p:cNvPr>
            <p:cNvSpPr/>
            <p:nvPr/>
          </p:nvSpPr>
          <p:spPr>
            <a:xfrm>
              <a:off x="2304821" y="4922740"/>
              <a:ext cx="1597211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Transports powder to a container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86DFF65-C5A2-4DC2-93A0-6B05AC417C00}"/>
                </a:ext>
              </a:extLst>
            </p:cNvPr>
            <p:cNvSpPr/>
            <p:nvPr/>
          </p:nvSpPr>
          <p:spPr>
            <a:xfrm>
              <a:off x="2308936" y="3809572"/>
              <a:ext cx="1597211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Separates powder from the part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5215711-1456-427E-AE33-557C9B93BC00}"/>
                </a:ext>
              </a:extLst>
            </p:cNvPr>
            <p:cNvSpPr/>
            <p:nvPr/>
          </p:nvSpPr>
          <p:spPr>
            <a:xfrm>
              <a:off x="9487570" y="3815058"/>
              <a:ext cx="1597211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Insulates the user from powder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1D9156B7-8F9A-499C-99B4-62C257FEF44A}"/>
                </a:ext>
              </a:extLst>
            </p:cNvPr>
            <p:cNvSpPr/>
            <p:nvPr/>
          </p:nvSpPr>
          <p:spPr>
            <a:xfrm>
              <a:off x="9487569" y="4927578"/>
              <a:ext cx="1597211" cy="96316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Prevents powder contamination</a:t>
              </a:r>
              <a:endPara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00521B0-BA83-44D7-B8FD-1319188402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6454" y="3660032"/>
              <a:ext cx="6486" cy="1751212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8698397-7D97-438C-95FA-E0111D7814E2}"/>
                </a:ext>
              </a:extLst>
            </p:cNvPr>
            <p:cNvCxnSpPr>
              <a:cxnSpLocks/>
            </p:cNvCxnSpPr>
            <p:nvPr/>
          </p:nvCxnSpPr>
          <p:spPr>
            <a:xfrm>
              <a:off x="9116952" y="3666528"/>
              <a:ext cx="0" cy="1737794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08D8462-5B5D-4651-9F4C-17E181E2D4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1645" y="4294634"/>
              <a:ext cx="364754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FACB115-F923-44DE-BC7F-6BBD872E66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16952" y="4296640"/>
              <a:ext cx="370618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AA01C2A-50E2-46FC-B527-85DF19BEB0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7142" y="5404322"/>
              <a:ext cx="390428" cy="75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1DF673-2C06-4282-88F8-63642CB71D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17668" y="5411244"/>
              <a:ext cx="387153" cy="361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998617A-00F0-41A8-9AEB-4A0C766FF0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25306" y="3659607"/>
              <a:ext cx="2820" cy="649926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C4C20D7-9A37-4C2C-907E-4962B764FE7C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>
              <a:off x="1921881" y="4291154"/>
              <a:ext cx="387055" cy="0"/>
            </a:xfrm>
            <a:prstGeom prst="line">
              <a:avLst/>
            </a:prstGeom>
            <a:ln w="349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11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/>
              <a:t>Functional Decomposition – Functions and Their Importance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Kevin Richter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F6373D-9398-49FA-B80B-DE6E0C00F6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429"/>
          <a:stretch/>
        </p:blipFill>
        <p:spPr>
          <a:xfrm>
            <a:off x="323850" y="2224714"/>
            <a:ext cx="6112724" cy="2347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F5A624E6-3D66-4D5A-9A10-B5AD24EBDA29}"/>
              </a:ext>
            </a:extLst>
          </p:cNvPr>
          <p:cNvSpPr txBox="1">
            <a:spLocks/>
          </p:cNvSpPr>
          <p:nvPr/>
        </p:nvSpPr>
        <p:spPr>
          <a:xfrm>
            <a:off x="1841924" y="4819426"/>
            <a:ext cx="3076575" cy="45548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u="sng" dirty="0"/>
              <a:t>Example:</a:t>
            </a:r>
            <a:r>
              <a:rPr lang="en-US" sz="1700" dirty="0"/>
              <a:t> Moisture in Powder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2E9A4AFC-CBBA-43A3-915B-D9ED7CD71873}"/>
              </a:ext>
            </a:extLst>
          </p:cNvPr>
          <p:cNvSpPr txBox="1">
            <a:spLocks/>
          </p:cNvSpPr>
          <p:nvPr/>
        </p:nvSpPr>
        <p:spPr>
          <a:xfrm>
            <a:off x="6781801" y="1523999"/>
            <a:ext cx="4779298" cy="45244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Function Importance: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700" u="sng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/>
              <a:t>Prevents Contamination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Separates Powder from Part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Transports Powder to a Container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Insulates User from the Powder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Hold the Part in the Area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49099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/>
              <a:t>Functional Decomposition – Functions and Their Importance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438A2CB-5B67-4664-8FCF-053898CDBE69}"/>
              </a:ext>
            </a:extLst>
          </p:cNvPr>
          <p:cNvSpPr txBox="1">
            <a:spLocks/>
          </p:cNvSpPr>
          <p:nvPr/>
        </p:nvSpPr>
        <p:spPr>
          <a:xfrm>
            <a:off x="6781801" y="1523999"/>
            <a:ext cx="4779298" cy="45244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Function Importance: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700" u="sng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Prevents Contamination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/>
              <a:t>Separates Powder from Part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Transports Powder to a Container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Insulates User from the Powder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Hold the Part in the Area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B99C23-42B5-47DA-A4D5-F4F99FBE8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928"/>
          <a:stretch/>
        </p:blipFill>
        <p:spPr>
          <a:xfrm>
            <a:off x="657405" y="1752600"/>
            <a:ext cx="5454957" cy="4110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580097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/>
              <a:t>Functional Decomposition – Functions and Their Importance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Kevin Richter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C7F172-B8D6-4609-A984-6BC4A94F72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33" t="5556" r="22479" b="5693"/>
          <a:stretch/>
        </p:blipFill>
        <p:spPr>
          <a:xfrm>
            <a:off x="1981200" y="1523999"/>
            <a:ext cx="2743200" cy="44929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30139B8-D83F-4FF4-9F3F-F62A00CED9AA}"/>
              </a:ext>
            </a:extLst>
          </p:cNvPr>
          <p:cNvSpPr txBox="1">
            <a:spLocks/>
          </p:cNvSpPr>
          <p:nvPr/>
        </p:nvSpPr>
        <p:spPr>
          <a:xfrm>
            <a:off x="6781801" y="1523999"/>
            <a:ext cx="4779298" cy="45244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Function Importance: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700" u="sng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Prevents Contamination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Separates Powder from Part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/>
              <a:t>Transports Powder to a Container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Insulates User from the Powder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Hold the Part in the Area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114228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/>
              <a:t>Functional Decomposition – Functions and Their Importance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41FF14-1BAE-4A72-822C-BF1EEF5E49D7}"/>
              </a:ext>
            </a:extLst>
          </p:cNvPr>
          <p:cNvSpPr txBox="1">
            <a:spLocks/>
          </p:cNvSpPr>
          <p:nvPr/>
        </p:nvSpPr>
        <p:spPr>
          <a:xfrm>
            <a:off x="6781801" y="1523999"/>
            <a:ext cx="4779298" cy="45244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Function Importance: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700" u="sng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Prevents Contamination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Separates Powder from Part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Transports Powder to a Container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/>
              <a:t>Insulates User from the Powder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Hold the Part in the Area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73B48D5-B516-442A-9BA8-260AEC64E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3"/>
          <a:stretch/>
        </p:blipFill>
        <p:spPr bwMode="auto">
          <a:xfrm>
            <a:off x="630901" y="2133600"/>
            <a:ext cx="3201483" cy="36109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AE2B8B-658D-4CE2-8E38-AFE348F91226}"/>
              </a:ext>
            </a:extLst>
          </p:cNvPr>
          <p:cNvGrpSpPr/>
          <p:nvPr/>
        </p:nvGrpSpPr>
        <p:grpSpPr>
          <a:xfrm>
            <a:off x="4087892" y="3108242"/>
            <a:ext cx="2438400" cy="1355943"/>
            <a:chOff x="8852879" y="1369377"/>
            <a:chExt cx="2438400" cy="1355943"/>
          </a:xfrm>
        </p:grpSpPr>
        <p:sp>
          <p:nvSpPr>
            <p:cNvPr id="11" name="Content Placeholder 5">
              <a:extLst>
                <a:ext uri="{FF2B5EF4-FFF2-40B4-BE49-F238E27FC236}">
                  <a16:creationId xmlns:a16="http://schemas.microsoft.com/office/drawing/2014/main" id="{5BED777A-3A8E-4C0C-B6E8-136D2B966563}"/>
                </a:ext>
              </a:extLst>
            </p:cNvPr>
            <p:cNvSpPr txBox="1">
              <a:spLocks/>
            </p:cNvSpPr>
            <p:nvPr/>
          </p:nvSpPr>
          <p:spPr>
            <a:xfrm>
              <a:off x="8852879" y="1369377"/>
              <a:ext cx="2438400" cy="135594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1700" dirty="0"/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DCF61071-EF8E-41BF-B489-4D27BCD49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713" y="1495490"/>
              <a:ext cx="2014731" cy="106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8834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/>
              <a:t>Functional Decomposition – Functions and Their Importance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6B819-53D5-45C5-BB2F-FE12C5432FDE}"/>
              </a:ext>
            </a:extLst>
          </p:cNvPr>
          <p:cNvSpPr txBox="1">
            <a:spLocks/>
          </p:cNvSpPr>
          <p:nvPr/>
        </p:nvSpPr>
        <p:spPr>
          <a:xfrm>
            <a:off x="6781801" y="1523999"/>
            <a:ext cx="4779298" cy="45244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Function Importance: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700" u="sng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Prevents Contamination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Separates Powder from Part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Transports Powder to a Container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Insulates User from the Powder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b="1" dirty="0"/>
              <a:t>Hold the Part in the Area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FB8ADB2-6A5D-43AC-A056-76926F17ED13}"/>
              </a:ext>
            </a:extLst>
          </p:cNvPr>
          <p:cNvSpPr txBox="1">
            <a:spLocks/>
          </p:cNvSpPr>
          <p:nvPr/>
        </p:nvSpPr>
        <p:spPr>
          <a:xfrm>
            <a:off x="914400" y="5465776"/>
            <a:ext cx="5029200" cy="74807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dirty="0"/>
              <a:t>One possibility is using the mounting holes on the build plate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ACC6F12-4B1E-48D2-925B-3879D977B6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581" y="2283834"/>
            <a:ext cx="5705240" cy="30047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738381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Bent 2">
            <a:extLst>
              <a:ext uri="{FF2B5EF4-FFF2-40B4-BE49-F238E27FC236}">
                <a16:creationId xmlns:a16="http://schemas.microsoft.com/office/drawing/2014/main" id="{3B670684-1775-444B-AED1-7F6F1EE793D9}"/>
              </a:ext>
            </a:extLst>
          </p:cNvPr>
          <p:cNvSpPr/>
          <p:nvPr/>
        </p:nvSpPr>
        <p:spPr>
          <a:xfrm>
            <a:off x="5888795" y="1844988"/>
            <a:ext cx="609600" cy="1752600"/>
          </a:xfrm>
          <a:prstGeom prst="ben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Bent 16">
            <a:extLst>
              <a:ext uri="{FF2B5EF4-FFF2-40B4-BE49-F238E27FC236}">
                <a16:creationId xmlns:a16="http://schemas.microsoft.com/office/drawing/2014/main" id="{9B0D406C-9EC8-4876-B501-3359A16371A8}"/>
              </a:ext>
            </a:extLst>
          </p:cNvPr>
          <p:cNvSpPr/>
          <p:nvPr/>
        </p:nvSpPr>
        <p:spPr>
          <a:xfrm rot="10800000" flipH="1">
            <a:off x="5888795" y="3749988"/>
            <a:ext cx="609599" cy="1798637"/>
          </a:xfrm>
          <a:prstGeom prst="ben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866D3C45-378C-4328-B6D0-DF3714A8D843}"/>
              </a:ext>
            </a:extLst>
          </p:cNvPr>
          <p:cNvSpPr/>
          <p:nvPr/>
        </p:nvSpPr>
        <p:spPr>
          <a:xfrm>
            <a:off x="5888796" y="3544406"/>
            <a:ext cx="609600" cy="304801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3FD985-1891-477B-98F7-D37CEC965A62}"/>
              </a:ext>
            </a:extLst>
          </p:cNvPr>
          <p:cNvSpPr/>
          <p:nvPr/>
        </p:nvSpPr>
        <p:spPr>
          <a:xfrm>
            <a:off x="5596006" y="3436075"/>
            <a:ext cx="491987" cy="50527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37" y="-9388"/>
            <a:ext cx="10366917" cy="1325563"/>
          </a:xfrm>
        </p:spPr>
        <p:txBody>
          <a:bodyPr>
            <a:normAutofit/>
          </a:bodyPr>
          <a:lstStyle/>
          <a:p>
            <a:r>
              <a:rPr lang="en-US" sz="4000" dirty="0"/>
              <a:t>Future Work - How We Plan to Utilize The Functional Decomposition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Kevin Richter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1496F5D1-6B81-43D3-A0D8-D13DC8E38842}"/>
              </a:ext>
            </a:extLst>
          </p:cNvPr>
          <p:cNvSpPr txBox="1">
            <a:spLocks/>
          </p:cNvSpPr>
          <p:nvPr/>
        </p:nvSpPr>
        <p:spPr>
          <a:xfrm>
            <a:off x="812800" y="3383912"/>
            <a:ext cx="5029200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Functional Decomposition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2E054185-F396-4B1D-B52A-7647DE50B923}"/>
              </a:ext>
            </a:extLst>
          </p:cNvPr>
          <p:cNvSpPr txBox="1">
            <a:spLocks/>
          </p:cNvSpPr>
          <p:nvPr/>
        </p:nvSpPr>
        <p:spPr>
          <a:xfrm>
            <a:off x="6545190" y="1688224"/>
            <a:ext cx="3945012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Targets and Metrics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964FCD18-8CC8-4BD6-9360-2FB333FC1C10}"/>
              </a:ext>
            </a:extLst>
          </p:cNvPr>
          <p:cNvSpPr txBox="1">
            <a:spLocks/>
          </p:cNvSpPr>
          <p:nvPr/>
        </p:nvSpPr>
        <p:spPr>
          <a:xfrm>
            <a:off x="6545188" y="3406981"/>
            <a:ext cx="3945012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Concept Generation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FF63FAD2-13AD-44AB-B862-F70FBE67396E}"/>
              </a:ext>
            </a:extLst>
          </p:cNvPr>
          <p:cNvSpPr txBox="1">
            <a:spLocks/>
          </p:cNvSpPr>
          <p:nvPr/>
        </p:nvSpPr>
        <p:spPr>
          <a:xfrm>
            <a:off x="6572448" y="5125738"/>
            <a:ext cx="3945012" cy="6096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/>
              <a:t>Concept Selection</a:t>
            </a:r>
          </a:p>
        </p:txBody>
      </p:sp>
    </p:spTree>
    <p:extLst>
      <p:ext uri="{BB962C8B-B14F-4D97-AF65-F5344CB8AC3E}">
        <p14:creationId xmlns:p14="http://schemas.microsoft.com/office/powerpoint/2010/main" val="3277013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0"/>
            <a:ext cx="10515600" cy="4571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Title Slide Background - </a:t>
            </a:r>
            <a:r>
              <a:rPr lang="en-US" sz="1200" dirty="0">
                <a:hlinkClick r:id="rId3"/>
              </a:rPr>
              <a:t>https://www.materialise.com/en/blog/when-how-and-where-of-metal-3d-printing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LPBF Demo GIF - </a:t>
            </a:r>
            <a:r>
              <a:rPr lang="en-US" sz="1200" dirty="0">
                <a:hlinkClick r:id="rId4"/>
              </a:rPr>
              <a:t>https://thescopepopculturescience.blogspot.com/2015_01_01_archive.html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PAPR 1 – </a:t>
            </a:r>
            <a:r>
              <a:rPr lang="en-US" sz="1200" dirty="0">
                <a:hlinkClick r:id="rId5"/>
              </a:rPr>
              <a:t>https://www.amazon.com/3M-Versaflo-Heavy-Industry-TR-300-HIK/dp/B007PB4C38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Sandblaster - </a:t>
            </a:r>
            <a:r>
              <a:rPr lang="en-US" sz="1200" dirty="0">
                <a:hlinkClick r:id="rId6"/>
              </a:rPr>
              <a:t>https://badboyblasters.com/product/abrasive-media-sand-blaster-bb1050led-bvr-pr-hv-fl-2/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PAPR 2 – </a:t>
            </a:r>
            <a:r>
              <a:rPr lang="en-US" sz="1200" dirty="0">
                <a:hlinkClick r:id="rId7"/>
              </a:rPr>
              <a:t>https://images-na.ssl-images-amazon.com/images/I/91w3KqgNuTL._SL1500_.jpg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Recycle Bin – </a:t>
            </a:r>
            <a:r>
              <a:rPr lang="en-US" sz="1200" dirty="0">
                <a:hlinkClick r:id="rId8"/>
              </a:rPr>
              <a:t>https://www.homedepot.com/p/Rubbermaid-Commercial-Products-3-25-Gal-Indoor-Recycling-Bin-FG295573BLUE/100641428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PAPR 3 - </a:t>
            </a:r>
            <a:r>
              <a:rPr lang="en-US" sz="1200" dirty="0">
                <a:hlinkClick r:id="rId9"/>
              </a:rPr>
              <a:t>https://www.grainger.com/product/MILLER-ELECTRIC-PAPR-System-408M96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Recycle 2 - </a:t>
            </a:r>
            <a:r>
              <a:rPr lang="en-US" sz="1200" dirty="0">
                <a:hlinkClick r:id="rId10"/>
              </a:rPr>
              <a:t>https://www.hubert.com/product/12053/Rubbermaid-23-gal-Blue-Plastic-Slim-Jim-Recycle-Container---20L-x-11W-x-30H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Handshake - </a:t>
            </a:r>
            <a:r>
              <a:rPr lang="en-US" sz="1200" dirty="0">
                <a:hlinkClick r:id="rId11"/>
              </a:rPr>
              <a:t>http://pluspng.com/handshake-png-hd-7557.html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Clumpy Powder - </a:t>
            </a:r>
            <a:r>
              <a:rPr lang="en-US" sz="1200" dirty="0">
                <a:hlinkClick r:id="rId12"/>
              </a:rPr>
              <a:t>https://best5supplements.com/pre-workout/pre-workout-powder-hard-or-clumpy-heres-the-fix/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Powder In Part - </a:t>
            </a:r>
            <a:r>
              <a:rPr lang="en-US" sz="1200" dirty="0">
                <a:hlinkClick r:id="rId13"/>
              </a:rPr>
              <a:t>https://www.3dnatives.com/en/hp-and-ge-additive040520184/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Hourglass - </a:t>
            </a:r>
            <a:r>
              <a:rPr lang="en-US" sz="1200" dirty="0">
                <a:hlinkClick r:id="rId14"/>
              </a:rPr>
              <a:t>https://www.aliexpress.com/item/32844508742.html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Lightbulb – </a:t>
            </a:r>
            <a:r>
              <a:rPr lang="en-US" sz="1200" dirty="0">
                <a:hlinkClick r:id="rId15"/>
              </a:rPr>
              <a:t>http://clipart-library.com/clipart/qTBXExayc.htm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Checkmark - </a:t>
            </a:r>
            <a:r>
              <a:rPr lang="en-US" sz="1200" dirty="0">
                <a:hlinkClick r:id="rId16"/>
              </a:rPr>
              <a:t>https://www.nicepng.com/maxp/u2w7y3e6i1q8w7q8/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83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4B5F8-D106-437D-8A01-E9CC7716B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0682"/>
            <a:ext cx="11734800" cy="132556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Sponsor – Air Force Research Labs (AFRL)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A306C6-6963-4979-9229-7CE964C6A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8D7F0-301A-4C40-84B6-0429719B90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Vincent Giannetti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8B6014-C438-4BBC-B8DC-51F79C802D82}"/>
              </a:ext>
            </a:extLst>
          </p:cNvPr>
          <p:cNvSpPr txBox="1"/>
          <p:nvPr/>
        </p:nvSpPr>
        <p:spPr>
          <a:xfrm>
            <a:off x="5229104" y="1600200"/>
            <a:ext cx="6669590" cy="41883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>
              <a:latin typeface="Helvetica Neue" panose="0200050300000002000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latin typeface="Helvetica Neue" panose="02000503000000020004"/>
              </a:rPr>
              <a:t>AFRL/RWMW – Damage Mechanisms Branch (Eglin Air Force Base FL)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>
              <a:latin typeface="Helvetica Neue" panose="02000503000000020004"/>
            </a:endParaRPr>
          </a:p>
          <a:p>
            <a:pPr marL="800100" lvl="1" indent="-342900"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latin typeface="Helvetica Neue" panose="02000503000000020004"/>
              </a:rPr>
              <a:t>Global leader in advancing weapons science and technology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>
              <a:latin typeface="Helvetica Neue" panose="0200050300000002000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dirty="0">
                <a:latin typeface="Helvetica Neue" panose="02000503000000020004"/>
              </a:rPr>
              <a:t>Specific Contact - Dr. Philip </a:t>
            </a:r>
            <a:r>
              <a:rPr lang="en-US" sz="2000" dirty="0" err="1">
                <a:latin typeface="Helvetica Neue" panose="02000503000000020004"/>
              </a:rPr>
              <a:t>Flater</a:t>
            </a:r>
            <a:endParaRPr lang="en-US" sz="2000" dirty="0">
              <a:latin typeface="Helvetica Neue" panose="02000503000000020004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>
              <a:latin typeface="Helvetica Neue" panose="02000503000000020004"/>
            </a:endParaRPr>
          </a:p>
          <a:p>
            <a:pPr marL="800100" lvl="1" indent="-342900">
              <a:buSzPct val="80000"/>
              <a:buFont typeface="Wingdings" panose="05000000000000000000" pitchFamily="2" charset="2"/>
              <a:buChar char="v"/>
            </a:pPr>
            <a:r>
              <a:rPr lang="en-US" sz="2000" dirty="0">
                <a:latin typeface="Helvetica Neue" panose="02000503000000020004"/>
              </a:rPr>
              <a:t>Lead for the metal additive manufacturing lab at AFRL/RWMW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sz="2000" dirty="0">
              <a:latin typeface="Helvetica Neue" panose="02000503000000020004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E2DB9E-8CDE-434E-BDFC-4F0D06D71BAA}"/>
              </a:ext>
            </a:extLst>
          </p:cNvPr>
          <p:cNvGrpSpPr/>
          <p:nvPr/>
        </p:nvGrpSpPr>
        <p:grpSpPr>
          <a:xfrm>
            <a:off x="562232" y="1600200"/>
            <a:ext cx="3886199" cy="4188381"/>
            <a:chOff x="1295400" y="2375880"/>
            <a:chExt cx="2819400" cy="3054774"/>
          </a:xfrm>
        </p:grpSpPr>
        <p:sp>
          <p:nvSpPr>
            <p:cNvPr id="9" name="Content Placeholder 5">
              <a:extLst>
                <a:ext uri="{FF2B5EF4-FFF2-40B4-BE49-F238E27FC236}">
                  <a16:creationId xmlns:a16="http://schemas.microsoft.com/office/drawing/2014/main" id="{CA1E3592-C921-41CD-9058-79D2FE706648}"/>
                </a:ext>
              </a:extLst>
            </p:cNvPr>
            <p:cNvSpPr txBox="1">
              <a:spLocks/>
            </p:cNvSpPr>
            <p:nvPr/>
          </p:nvSpPr>
          <p:spPr>
            <a:xfrm>
              <a:off x="1295400" y="2375880"/>
              <a:ext cx="2819400" cy="30547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1800" u="sng" dirty="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EDAC7CA-CC16-458D-88B3-946780812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1600" y="2620891"/>
              <a:ext cx="2677254" cy="2617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103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5956"/>
            <a:ext cx="7010400" cy="1084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318B87-B01D-48F1-90EE-2C694849565D}"/>
              </a:ext>
            </a:extLst>
          </p:cNvPr>
          <p:cNvSpPr txBox="1"/>
          <p:nvPr/>
        </p:nvSpPr>
        <p:spPr>
          <a:xfrm>
            <a:off x="3505200" y="6407378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Oct. 15</a:t>
            </a:r>
            <a:r>
              <a:rPr lang="en-US" baseline="30000" dirty="0">
                <a:solidFill>
                  <a:schemeClr val="bg1"/>
                </a:solidFill>
                <a:latin typeface="Helvetica Neue" panose="02000503000000020004"/>
              </a:rPr>
              <a:t>th</a:t>
            </a:r>
            <a:r>
              <a:rPr lang="en-US" dirty="0">
                <a:solidFill>
                  <a:schemeClr val="bg1"/>
                </a:solidFill>
                <a:latin typeface="Helvetica Neue" panose="02000503000000020004"/>
              </a:rPr>
              <a:t>, 2019</a:t>
            </a:r>
            <a:endParaRPr lang="en-US" baseline="30000" dirty="0">
              <a:solidFill>
                <a:schemeClr val="bg1"/>
              </a:solidFill>
              <a:latin typeface="Helvetica Neue" panose="02000503000000020004"/>
            </a:endParaRPr>
          </a:p>
        </p:txBody>
      </p:sp>
      <p:sp>
        <p:nvSpPr>
          <p:cNvPr id="5" name="Rectangle 4">
            <a:hlinkClick r:id="rId5" action="ppaction://hlinksldjump"/>
            <a:extLst>
              <a:ext uri="{FF2B5EF4-FFF2-40B4-BE49-F238E27FC236}">
                <a16:creationId xmlns:a16="http://schemas.microsoft.com/office/drawing/2014/main" id="{3DEF5F3B-3F7C-4ED5-80F0-2643DBC4E1E4}"/>
              </a:ext>
            </a:extLst>
          </p:cNvPr>
          <p:cNvSpPr/>
          <p:nvPr/>
        </p:nvSpPr>
        <p:spPr>
          <a:xfrm>
            <a:off x="10439400" y="3581400"/>
            <a:ext cx="1752600" cy="2766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66F03B-78AE-47FC-8B89-94A1E6B48D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" y="1375719"/>
            <a:ext cx="7686675" cy="1828800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</a:rPr>
              <a:t>Team 501: Powder Recovery for Metal Additive Manufacturing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9EF95-2DC7-40F0-9348-507EA62B537A}"/>
              </a:ext>
            </a:extLst>
          </p:cNvPr>
          <p:cNvSpPr txBox="1"/>
          <p:nvPr/>
        </p:nvSpPr>
        <p:spPr>
          <a:xfrm>
            <a:off x="129209" y="3836452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Arlan Ohrt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Kevin Richter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Vincent Giannetti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Noah Tipton</a:t>
            </a:r>
          </a:p>
          <a:p>
            <a:r>
              <a:rPr lang="en-US" sz="2400" dirty="0">
                <a:solidFill>
                  <a:schemeClr val="bg1"/>
                </a:solidFill>
                <a:latin typeface="Helvetica Neue" panose="02000503000000020004"/>
              </a:rPr>
              <a:t>Joshua Dorfman</a:t>
            </a:r>
          </a:p>
        </p:txBody>
      </p:sp>
    </p:spTree>
    <p:extLst>
      <p:ext uri="{BB962C8B-B14F-4D97-AF65-F5344CB8AC3E}">
        <p14:creationId xmlns:p14="http://schemas.microsoft.com/office/powerpoint/2010/main" val="30979763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</a:t>
            </a:r>
            <a:r>
              <a:rPr lang="en-US" dirty="0" err="1"/>
              <a:t>Sildes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Supporting Slides to the content above.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44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1125200" cy="1325563"/>
          </a:xfrm>
        </p:spPr>
        <p:txBody>
          <a:bodyPr/>
          <a:lstStyle/>
          <a:p>
            <a:r>
              <a:rPr lang="en-US" dirty="0"/>
              <a:t>Links for Further Explanation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78E2C-08FC-4DB9-AFB6-1A73B7BC66E8}"/>
              </a:ext>
            </a:extLst>
          </p:cNvPr>
          <p:cNvSpPr txBox="1">
            <a:spLocks/>
          </p:cNvSpPr>
          <p:nvPr/>
        </p:nvSpPr>
        <p:spPr>
          <a:xfrm>
            <a:off x="531743" y="2056446"/>
            <a:ext cx="3429000" cy="5334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Scope:</a:t>
            </a:r>
          </a:p>
        </p:txBody>
      </p:sp>
      <p:sp>
        <p:nvSpPr>
          <p:cNvPr id="7" name="Content Placeholder 5">
            <a:hlinkClick r:id="rId2" action="ppaction://hlinksldjump"/>
            <a:extLst>
              <a:ext uri="{FF2B5EF4-FFF2-40B4-BE49-F238E27FC236}">
                <a16:creationId xmlns:a16="http://schemas.microsoft.com/office/drawing/2014/main" id="{05C488EF-6C85-4544-93BB-C71FF22CC621}"/>
              </a:ext>
            </a:extLst>
          </p:cNvPr>
          <p:cNvSpPr txBox="1">
            <a:spLocks/>
          </p:cNvSpPr>
          <p:nvPr/>
        </p:nvSpPr>
        <p:spPr>
          <a:xfrm>
            <a:off x="531742" y="3167523"/>
            <a:ext cx="3276600" cy="4254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Metal 3D Printing Explained</a:t>
            </a:r>
          </a:p>
        </p:txBody>
      </p:sp>
      <p:sp>
        <p:nvSpPr>
          <p:cNvPr id="9" name="Content Placeholder 5">
            <a:hlinkClick r:id="rId3" action="ppaction://hlinksldjump"/>
            <a:extLst>
              <a:ext uri="{FF2B5EF4-FFF2-40B4-BE49-F238E27FC236}">
                <a16:creationId xmlns:a16="http://schemas.microsoft.com/office/drawing/2014/main" id="{9A620E5D-95A0-4DB3-8DF4-3CE76EDDA379}"/>
              </a:ext>
            </a:extLst>
          </p:cNvPr>
          <p:cNvSpPr txBox="1">
            <a:spLocks/>
          </p:cNvSpPr>
          <p:nvPr/>
        </p:nvSpPr>
        <p:spPr>
          <a:xfrm>
            <a:off x="531742" y="3860226"/>
            <a:ext cx="3276600" cy="4254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Markets</a:t>
            </a:r>
          </a:p>
        </p:txBody>
      </p:sp>
      <p:sp>
        <p:nvSpPr>
          <p:cNvPr id="10" name="Content Placeholder 5">
            <a:hlinkClick r:id="rId4" action="ppaction://hlinksldjump"/>
            <a:extLst>
              <a:ext uri="{FF2B5EF4-FFF2-40B4-BE49-F238E27FC236}">
                <a16:creationId xmlns:a16="http://schemas.microsoft.com/office/drawing/2014/main" id="{77DAB654-36A3-486D-88F5-396AC8CFCE54}"/>
              </a:ext>
            </a:extLst>
          </p:cNvPr>
          <p:cNvSpPr txBox="1">
            <a:spLocks/>
          </p:cNvSpPr>
          <p:nvPr/>
        </p:nvSpPr>
        <p:spPr>
          <a:xfrm>
            <a:off x="528429" y="4552929"/>
            <a:ext cx="3276600" cy="42544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Stakeholders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1A5400C5-7B4D-4313-A930-73B6234693B2}"/>
              </a:ext>
            </a:extLst>
          </p:cNvPr>
          <p:cNvSpPr txBox="1">
            <a:spLocks/>
          </p:cNvSpPr>
          <p:nvPr/>
        </p:nvSpPr>
        <p:spPr>
          <a:xfrm>
            <a:off x="4417943" y="2056446"/>
            <a:ext cx="3429000" cy="5334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Customer Needs:</a:t>
            </a:r>
          </a:p>
        </p:txBody>
      </p:sp>
      <p:sp>
        <p:nvSpPr>
          <p:cNvPr id="12" name="Content Placeholder 5">
            <a:hlinkClick r:id="rId5" action="ppaction://hlinksldjump"/>
            <a:extLst>
              <a:ext uri="{FF2B5EF4-FFF2-40B4-BE49-F238E27FC236}">
                <a16:creationId xmlns:a16="http://schemas.microsoft.com/office/drawing/2014/main" id="{414B866B-98A9-4123-B692-1CAD57940149}"/>
              </a:ext>
            </a:extLst>
          </p:cNvPr>
          <p:cNvSpPr txBox="1">
            <a:spLocks/>
          </p:cNvSpPr>
          <p:nvPr/>
        </p:nvSpPr>
        <p:spPr>
          <a:xfrm>
            <a:off x="4417942" y="3171045"/>
            <a:ext cx="3276600" cy="4219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Fundamental Needs Explained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7E79CF6-87CE-499C-B573-16B8847DA628}"/>
              </a:ext>
            </a:extLst>
          </p:cNvPr>
          <p:cNvSpPr txBox="1">
            <a:spLocks/>
          </p:cNvSpPr>
          <p:nvPr/>
        </p:nvSpPr>
        <p:spPr>
          <a:xfrm>
            <a:off x="8304142" y="2056446"/>
            <a:ext cx="3429000" cy="53340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Functional Decomp:</a:t>
            </a:r>
          </a:p>
        </p:txBody>
      </p:sp>
      <p:sp>
        <p:nvSpPr>
          <p:cNvPr id="14" name="Content Placeholder 5">
            <a:hlinkClick r:id="rId6" action="ppaction://hlinksldjump"/>
            <a:extLst>
              <a:ext uri="{FF2B5EF4-FFF2-40B4-BE49-F238E27FC236}">
                <a16:creationId xmlns:a16="http://schemas.microsoft.com/office/drawing/2014/main" id="{6B18B028-1F74-4014-B268-ADD86085E9DA}"/>
              </a:ext>
            </a:extLst>
          </p:cNvPr>
          <p:cNvSpPr txBox="1">
            <a:spLocks/>
          </p:cNvSpPr>
          <p:nvPr/>
        </p:nvSpPr>
        <p:spPr>
          <a:xfrm>
            <a:off x="8304141" y="3855950"/>
            <a:ext cx="3276600" cy="4219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Function Importance Explained</a:t>
            </a:r>
          </a:p>
        </p:txBody>
      </p:sp>
      <p:sp>
        <p:nvSpPr>
          <p:cNvPr id="16" name="Content Placeholder 5">
            <a:hlinkClick r:id="rId7" action="ppaction://hlinksldjump"/>
            <a:extLst>
              <a:ext uri="{FF2B5EF4-FFF2-40B4-BE49-F238E27FC236}">
                <a16:creationId xmlns:a16="http://schemas.microsoft.com/office/drawing/2014/main" id="{A655CA4D-9B65-4E4E-8E46-70332C8A21FB}"/>
              </a:ext>
            </a:extLst>
          </p:cNvPr>
          <p:cNvSpPr txBox="1">
            <a:spLocks/>
          </p:cNvSpPr>
          <p:nvPr/>
        </p:nvSpPr>
        <p:spPr>
          <a:xfrm>
            <a:off x="8304141" y="3171045"/>
            <a:ext cx="3276600" cy="421927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Systems Engineering Explained</a:t>
            </a:r>
          </a:p>
        </p:txBody>
      </p:sp>
      <p:sp>
        <p:nvSpPr>
          <p:cNvPr id="17" name="Rectangle 16">
            <a:hlinkClick r:id="rId8" action="ppaction://hlinksldjump"/>
            <a:extLst>
              <a:ext uri="{FF2B5EF4-FFF2-40B4-BE49-F238E27FC236}">
                <a16:creationId xmlns:a16="http://schemas.microsoft.com/office/drawing/2014/main" id="{55D56420-3CBA-4236-A8DB-FF6DB4EDA23B}"/>
              </a:ext>
            </a:extLst>
          </p:cNvPr>
          <p:cNvSpPr/>
          <p:nvPr/>
        </p:nvSpPr>
        <p:spPr>
          <a:xfrm>
            <a:off x="10439400" y="5105400"/>
            <a:ext cx="1752600" cy="1242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88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1125200" cy="1325563"/>
          </a:xfrm>
        </p:spPr>
        <p:txBody>
          <a:bodyPr/>
          <a:lstStyle/>
          <a:p>
            <a:r>
              <a:rPr lang="en-US" dirty="0"/>
              <a:t>Metal Additive Manufacturing – Detailed GIF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metal satisfying GIF">
            <a:extLst>
              <a:ext uri="{FF2B5EF4-FFF2-40B4-BE49-F238E27FC236}">
                <a16:creationId xmlns:a16="http://schemas.microsoft.com/office/drawing/2014/main" id="{D4A2101C-1E90-4199-9A3B-F2267ADB8B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881" y="1446062"/>
            <a:ext cx="8518239" cy="47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hlinkClick r:id="rId3" action="ppaction://hlinksldjump"/>
            <a:extLst>
              <a:ext uri="{FF2B5EF4-FFF2-40B4-BE49-F238E27FC236}">
                <a16:creationId xmlns:a16="http://schemas.microsoft.com/office/drawing/2014/main" id="{77A7B4E7-24B1-48A1-8F05-1CBEF0FFEF2D}"/>
              </a:ext>
            </a:extLst>
          </p:cNvPr>
          <p:cNvSpPr txBox="1">
            <a:spLocks/>
          </p:cNvSpPr>
          <p:nvPr/>
        </p:nvSpPr>
        <p:spPr>
          <a:xfrm>
            <a:off x="10972800" y="5943600"/>
            <a:ext cx="1143000" cy="3657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3806017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/>
          <a:lstStyle/>
          <a:p>
            <a:r>
              <a:rPr lang="en-US" dirty="0"/>
              <a:t>Markets – Who will use this product?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v"/>
            </a:pPr>
            <a:r>
              <a:rPr lang="en-US" dirty="0"/>
              <a:t> Primary Markets: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 The project sponsor, Dr. </a:t>
            </a:r>
            <a:r>
              <a:rPr lang="en-US" dirty="0" err="1"/>
              <a:t>Flater</a:t>
            </a: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 Other users of the LPBF printer at AFRL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/>
              <a:t> Secondary Markets: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 Facilities that have similar LPBF printers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 3D printing enthusiast and shops that wish to use industrial 3D printers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5">
            <a:hlinkClick r:id="rId2" action="ppaction://hlinksldjump"/>
            <a:extLst>
              <a:ext uri="{FF2B5EF4-FFF2-40B4-BE49-F238E27FC236}">
                <a16:creationId xmlns:a16="http://schemas.microsoft.com/office/drawing/2014/main" id="{A8322BFD-5128-4210-B55B-C3EAB93E8AA6}"/>
              </a:ext>
            </a:extLst>
          </p:cNvPr>
          <p:cNvSpPr txBox="1">
            <a:spLocks/>
          </p:cNvSpPr>
          <p:nvPr/>
        </p:nvSpPr>
        <p:spPr>
          <a:xfrm>
            <a:off x="10972800" y="5943600"/>
            <a:ext cx="1143000" cy="3657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1074522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/>
          <a:lstStyle/>
          <a:p>
            <a:r>
              <a:rPr lang="en-US" dirty="0"/>
              <a:t>Stakeholders – Who has investment, interest, or control?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515600" cy="4267199"/>
          </a:xfrm>
        </p:spPr>
        <p:txBody>
          <a:bodyPr>
            <a:normAutofit fontScale="92500" lnSpcReduction="10000"/>
          </a:bodyPr>
          <a:lstStyle/>
          <a:p>
            <a:pPr lvl="0">
              <a:buFont typeface="Wingdings" panose="05000000000000000000" pitchFamily="2" charset="2"/>
              <a:buChar char="v"/>
            </a:pPr>
            <a:r>
              <a:rPr lang="en-US" dirty="0"/>
              <a:t> Air Force Research Lab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en-US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/>
              <a:t> Dr. </a:t>
            </a:r>
            <a:r>
              <a:rPr lang="en-US" dirty="0" err="1"/>
              <a:t>Flater</a:t>
            </a:r>
            <a:r>
              <a:rPr lang="en-US" dirty="0"/>
              <a:t> 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en-US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/>
              <a:t> College of Engineering 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en-US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/>
              <a:t> Dr. McConomy </a:t>
            </a:r>
          </a:p>
          <a:p>
            <a:pPr lvl="0">
              <a:buFont typeface="Wingdings" panose="05000000000000000000" pitchFamily="2" charset="2"/>
              <a:buChar char="v"/>
            </a:pPr>
            <a:endParaRPr lang="en-US" dirty="0"/>
          </a:p>
          <a:p>
            <a:pPr lvl="0">
              <a:buFont typeface="Wingdings" panose="05000000000000000000" pitchFamily="2" charset="2"/>
              <a:buChar char="v"/>
            </a:pPr>
            <a:r>
              <a:rPr lang="en-US" dirty="0"/>
              <a:t> Dr. Hruda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Content Placeholder 5">
            <a:hlinkClick r:id="rId2" action="ppaction://hlinksldjump"/>
            <a:extLst>
              <a:ext uri="{FF2B5EF4-FFF2-40B4-BE49-F238E27FC236}">
                <a16:creationId xmlns:a16="http://schemas.microsoft.com/office/drawing/2014/main" id="{87BF29D0-2809-4419-8293-C41BB592D057}"/>
              </a:ext>
            </a:extLst>
          </p:cNvPr>
          <p:cNvSpPr txBox="1">
            <a:spLocks/>
          </p:cNvSpPr>
          <p:nvPr/>
        </p:nvSpPr>
        <p:spPr>
          <a:xfrm>
            <a:off x="10972800" y="5943600"/>
            <a:ext cx="1143000" cy="3657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25206201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-11588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Customer Needs – Interpreted Needs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5B9FD-0856-484C-A7E7-3B7914655F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760" y="903576"/>
            <a:ext cx="8548480" cy="52686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5">
            <a:hlinkClick r:id="rId3" action="ppaction://hlinksldjump"/>
            <a:extLst>
              <a:ext uri="{FF2B5EF4-FFF2-40B4-BE49-F238E27FC236}">
                <a16:creationId xmlns:a16="http://schemas.microsoft.com/office/drawing/2014/main" id="{77544B29-61F0-4474-AAEA-A09323F53DF2}"/>
              </a:ext>
            </a:extLst>
          </p:cNvPr>
          <p:cNvSpPr txBox="1">
            <a:spLocks/>
          </p:cNvSpPr>
          <p:nvPr/>
        </p:nvSpPr>
        <p:spPr>
          <a:xfrm>
            <a:off x="10972800" y="5943600"/>
            <a:ext cx="1143000" cy="3657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2605234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/>
              <a:t>Functional Decomposition – Current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3298"/>
            <a:ext cx="2743200" cy="365760"/>
          </a:xfrm>
        </p:spPr>
        <p:txBody>
          <a:bodyPr/>
          <a:lstStyle/>
          <a:p>
            <a:fld id="{1D4DB10E-F3E0-46B7-A627-DDAED89BC12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1" name="Picture 200">
            <a:extLst>
              <a:ext uri="{FF2B5EF4-FFF2-40B4-BE49-F238E27FC236}">
                <a16:creationId xmlns:a16="http://schemas.microsoft.com/office/drawing/2014/main" id="{4A1EAF78-E0F2-4A93-952D-F1A398286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297" y="1676399"/>
            <a:ext cx="9373406" cy="4619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4" name="Content Placeholder 5">
            <a:extLst>
              <a:ext uri="{FF2B5EF4-FFF2-40B4-BE49-F238E27FC236}">
                <a16:creationId xmlns:a16="http://schemas.microsoft.com/office/drawing/2014/main" id="{79106EE8-F366-4F75-B49F-4C382608B591}"/>
              </a:ext>
            </a:extLst>
          </p:cNvPr>
          <p:cNvSpPr txBox="1">
            <a:spLocks/>
          </p:cNvSpPr>
          <p:nvPr/>
        </p:nvSpPr>
        <p:spPr>
          <a:xfrm>
            <a:off x="2438400" y="1325563"/>
            <a:ext cx="990600" cy="2966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Stage 1</a:t>
            </a:r>
          </a:p>
        </p:txBody>
      </p:sp>
      <p:sp>
        <p:nvSpPr>
          <p:cNvPr id="205" name="Content Placeholder 5">
            <a:extLst>
              <a:ext uri="{FF2B5EF4-FFF2-40B4-BE49-F238E27FC236}">
                <a16:creationId xmlns:a16="http://schemas.microsoft.com/office/drawing/2014/main" id="{0140F7A6-B8C0-4681-9648-210FDFE241E5}"/>
              </a:ext>
            </a:extLst>
          </p:cNvPr>
          <p:cNvSpPr txBox="1">
            <a:spLocks/>
          </p:cNvSpPr>
          <p:nvPr/>
        </p:nvSpPr>
        <p:spPr>
          <a:xfrm>
            <a:off x="5334000" y="1325563"/>
            <a:ext cx="990600" cy="2966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Stage 2</a:t>
            </a:r>
          </a:p>
        </p:txBody>
      </p:sp>
      <p:sp>
        <p:nvSpPr>
          <p:cNvPr id="206" name="Content Placeholder 5">
            <a:extLst>
              <a:ext uri="{FF2B5EF4-FFF2-40B4-BE49-F238E27FC236}">
                <a16:creationId xmlns:a16="http://schemas.microsoft.com/office/drawing/2014/main" id="{5F716C84-74F1-4764-A4EF-47DAB55DDA04}"/>
              </a:ext>
            </a:extLst>
          </p:cNvPr>
          <p:cNvSpPr txBox="1">
            <a:spLocks/>
          </p:cNvSpPr>
          <p:nvPr/>
        </p:nvSpPr>
        <p:spPr>
          <a:xfrm>
            <a:off x="8267700" y="1325563"/>
            <a:ext cx="990600" cy="2966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Stage 3</a:t>
            </a:r>
          </a:p>
        </p:txBody>
      </p:sp>
      <p:sp>
        <p:nvSpPr>
          <p:cNvPr id="202" name="Left Brace 201">
            <a:extLst>
              <a:ext uri="{FF2B5EF4-FFF2-40B4-BE49-F238E27FC236}">
                <a16:creationId xmlns:a16="http://schemas.microsoft.com/office/drawing/2014/main" id="{F76DE4E8-81EE-4930-B456-E3018269510B}"/>
              </a:ext>
            </a:extLst>
          </p:cNvPr>
          <p:cNvSpPr/>
          <p:nvPr/>
        </p:nvSpPr>
        <p:spPr>
          <a:xfrm rot="5400000">
            <a:off x="2819400" y="1649759"/>
            <a:ext cx="228600" cy="171450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Left Brace 206">
            <a:extLst>
              <a:ext uri="{FF2B5EF4-FFF2-40B4-BE49-F238E27FC236}">
                <a16:creationId xmlns:a16="http://schemas.microsoft.com/office/drawing/2014/main" id="{F122F7CD-6D90-40CE-921E-64DF9B8FA676}"/>
              </a:ext>
            </a:extLst>
          </p:cNvPr>
          <p:cNvSpPr/>
          <p:nvPr/>
        </p:nvSpPr>
        <p:spPr>
          <a:xfrm rot="5400000">
            <a:off x="5770010" y="953538"/>
            <a:ext cx="270980" cy="3124200"/>
          </a:xfrm>
          <a:prstGeom prst="leftBrace">
            <a:avLst>
              <a:gd name="adj1" fmla="val 8333"/>
              <a:gd name="adj2" fmla="val 5254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Left Brace 207">
            <a:extLst>
              <a:ext uri="{FF2B5EF4-FFF2-40B4-BE49-F238E27FC236}">
                <a16:creationId xmlns:a16="http://schemas.microsoft.com/office/drawing/2014/main" id="{45F3A12B-5719-4BAC-AB5F-449D2D1ED7AB}"/>
              </a:ext>
            </a:extLst>
          </p:cNvPr>
          <p:cNvSpPr/>
          <p:nvPr/>
        </p:nvSpPr>
        <p:spPr>
          <a:xfrm rot="5400000">
            <a:off x="8658225" y="1754534"/>
            <a:ext cx="228600" cy="1504950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0" name="Straight Connector 209">
            <a:extLst>
              <a:ext uri="{FF2B5EF4-FFF2-40B4-BE49-F238E27FC236}">
                <a16:creationId xmlns:a16="http://schemas.microsoft.com/office/drawing/2014/main" id="{83225093-F49C-4916-82CD-3279C78CF305}"/>
              </a:ext>
            </a:extLst>
          </p:cNvPr>
          <p:cNvCxnSpPr>
            <a:stCxn id="204" idx="2"/>
            <a:endCxn id="202" idx="1"/>
          </p:cNvCxnSpPr>
          <p:nvPr/>
        </p:nvCxnSpPr>
        <p:spPr>
          <a:xfrm>
            <a:off x="2933700" y="1622232"/>
            <a:ext cx="0" cy="7704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210">
            <a:extLst>
              <a:ext uri="{FF2B5EF4-FFF2-40B4-BE49-F238E27FC236}">
                <a16:creationId xmlns:a16="http://schemas.microsoft.com/office/drawing/2014/main" id="{991DC026-C55B-4A29-A989-445927112D17}"/>
              </a:ext>
            </a:extLst>
          </p:cNvPr>
          <p:cNvCxnSpPr>
            <a:cxnSpLocks/>
            <a:stCxn id="205" idx="2"/>
            <a:endCxn id="207" idx="1"/>
          </p:cNvCxnSpPr>
          <p:nvPr/>
        </p:nvCxnSpPr>
        <p:spPr>
          <a:xfrm flipH="1">
            <a:off x="5825989" y="1622232"/>
            <a:ext cx="3311" cy="7579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ABEEF4B3-C062-484D-A377-B4F6C3027698}"/>
              </a:ext>
            </a:extLst>
          </p:cNvPr>
          <p:cNvCxnSpPr>
            <a:cxnSpLocks/>
            <a:stCxn id="206" idx="2"/>
            <a:endCxn id="208" idx="1"/>
          </p:cNvCxnSpPr>
          <p:nvPr/>
        </p:nvCxnSpPr>
        <p:spPr>
          <a:xfrm>
            <a:off x="8763000" y="1622232"/>
            <a:ext cx="9525" cy="7704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0" name="Content Placeholder 5">
            <a:extLst>
              <a:ext uri="{FF2B5EF4-FFF2-40B4-BE49-F238E27FC236}">
                <a16:creationId xmlns:a16="http://schemas.microsoft.com/office/drawing/2014/main" id="{20F64BF2-59A6-48D0-AA05-39A84213EC88}"/>
              </a:ext>
            </a:extLst>
          </p:cNvPr>
          <p:cNvSpPr txBox="1">
            <a:spLocks/>
          </p:cNvSpPr>
          <p:nvPr/>
        </p:nvSpPr>
        <p:spPr>
          <a:xfrm>
            <a:off x="11030353" y="1596073"/>
            <a:ext cx="990600" cy="1189038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70AD47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Where the future system will go</a:t>
            </a:r>
            <a:endParaRPr lang="en-US" sz="1100" dirty="0"/>
          </a:p>
        </p:txBody>
      </p: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56FA6204-A6CB-4644-947F-33C915CDA6CA}"/>
              </a:ext>
            </a:extLst>
          </p:cNvPr>
          <p:cNvCxnSpPr>
            <a:cxnSpLocks/>
            <a:endCxn id="220" idx="1"/>
          </p:cNvCxnSpPr>
          <p:nvPr/>
        </p:nvCxnSpPr>
        <p:spPr>
          <a:xfrm flipV="1">
            <a:off x="10591800" y="2190592"/>
            <a:ext cx="438553" cy="400208"/>
          </a:xfrm>
          <a:prstGeom prst="line">
            <a:avLst/>
          </a:prstGeom>
          <a:ln w="28575">
            <a:solidFill>
              <a:srgbClr val="70AD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5">
            <a:hlinkClick r:id="rId3" action="ppaction://hlinksldjump"/>
            <a:extLst>
              <a:ext uri="{FF2B5EF4-FFF2-40B4-BE49-F238E27FC236}">
                <a16:creationId xmlns:a16="http://schemas.microsoft.com/office/drawing/2014/main" id="{BE03A201-A399-40D5-9681-35A47DA15861}"/>
              </a:ext>
            </a:extLst>
          </p:cNvPr>
          <p:cNvSpPr txBox="1">
            <a:spLocks/>
          </p:cNvSpPr>
          <p:nvPr/>
        </p:nvSpPr>
        <p:spPr>
          <a:xfrm>
            <a:off x="10972800" y="5943600"/>
            <a:ext cx="1143000" cy="36576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25072699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r>
              <a:rPr lang="en-US" dirty="0"/>
              <a:t>Functional Decomposition – Function Importance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7E61AA-1D0B-4FF1-A250-6B489B006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902" y="1366479"/>
            <a:ext cx="6553200" cy="4755150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438A2CB-5B67-4664-8FCF-053898CDBE69}"/>
              </a:ext>
            </a:extLst>
          </p:cNvPr>
          <p:cNvSpPr txBox="1">
            <a:spLocks/>
          </p:cNvSpPr>
          <p:nvPr/>
        </p:nvSpPr>
        <p:spPr>
          <a:xfrm>
            <a:off x="7844883" y="1523999"/>
            <a:ext cx="3716215" cy="45244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u="sng" dirty="0"/>
              <a:t>Function Importance: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1700" u="sng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Prevents Contamination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Separates Powder from Part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Transports Powder to a Container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Insulates User from the Powder</a:t>
            </a:r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342900" indent="-342900">
              <a:buFont typeface="+mj-lt"/>
              <a:buAutoNum type="arabicPeriod"/>
            </a:pPr>
            <a:r>
              <a:rPr lang="en-US" sz="1800" dirty="0"/>
              <a:t>Hold the Part in the Area</a:t>
            </a:r>
          </a:p>
          <a:p>
            <a:pPr marL="342900" indent="-342900">
              <a:buFont typeface="+mj-lt"/>
              <a:buAutoNum type="arabicPeriod"/>
            </a:pPr>
            <a:endParaRPr lang="en-US" sz="1700" dirty="0"/>
          </a:p>
        </p:txBody>
      </p:sp>
      <p:sp>
        <p:nvSpPr>
          <p:cNvPr id="10" name="Content Placeholder 5">
            <a:hlinkClick r:id="rId3" action="ppaction://hlinksldjump"/>
            <a:extLst>
              <a:ext uri="{FF2B5EF4-FFF2-40B4-BE49-F238E27FC236}">
                <a16:creationId xmlns:a16="http://schemas.microsoft.com/office/drawing/2014/main" id="{653D34FD-2A20-452F-8112-D23C58F26E7F}"/>
              </a:ext>
            </a:extLst>
          </p:cNvPr>
          <p:cNvSpPr txBox="1">
            <a:spLocks/>
          </p:cNvSpPr>
          <p:nvPr/>
        </p:nvSpPr>
        <p:spPr>
          <a:xfrm>
            <a:off x="11125200" y="6048430"/>
            <a:ext cx="990600" cy="26093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/>
              <a:t>RETURN</a:t>
            </a:r>
          </a:p>
        </p:txBody>
      </p:sp>
    </p:spTree>
    <p:extLst>
      <p:ext uri="{BB962C8B-B14F-4D97-AF65-F5344CB8AC3E}">
        <p14:creationId xmlns:p14="http://schemas.microsoft.com/office/powerpoint/2010/main" val="2169557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0515600" cy="1325563"/>
          </a:xfrm>
        </p:spPr>
        <p:txBody>
          <a:bodyPr/>
          <a:lstStyle/>
          <a:p>
            <a:r>
              <a:rPr lang="en-US" dirty="0"/>
              <a:t>Project Description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205F9E-13A6-4187-B0CB-FE9CEC300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2201"/>
            <a:ext cx="10515600" cy="22860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The objective of this project is to design a device which increases the amount of recycled steel powder in a metal additive manufacturing process. This device should be compatible with existing hardware and processes while ensuring the safety of the operators.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Vincent Giannetti</a:t>
            </a:r>
          </a:p>
        </p:txBody>
      </p:sp>
    </p:spTree>
    <p:extLst>
      <p:ext uri="{BB962C8B-B14F-4D97-AF65-F5344CB8AC3E}">
        <p14:creationId xmlns:p14="http://schemas.microsoft.com/office/powerpoint/2010/main" val="2142439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1125200" cy="1325563"/>
          </a:xfrm>
        </p:spPr>
        <p:txBody>
          <a:bodyPr/>
          <a:lstStyle/>
          <a:p>
            <a:r>
              <a:rPr lang="en-US" dirty="0"/>
              <a:t>Project Background – Metal Additive Manufacturing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Vincent Giannetti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922EC6-848A-4DD7-BCD6-B7AD61A7F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400"/>
            <a:ext cx="5715000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Laser Powder Bed Fusion (LPBF)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F72B2-0429-470C-8A82-59E7480131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104886" y="1638258"/>
            <a:ext cx="4370852" cy="3433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791C50F-AB23-4F5C-B64D-AA5F3D1A9281}"/>
              </a:ext>
            </a:extLst>
          </p:cNvPr>
          <p:cNvSpPr txBox="1">
            <a:spLocks/>
          </p:cNvSpPr>
          <p:nvPr/>
        </p:nvSpPr>
        <p:spPr>
          <a:xfrm>
            <a:off x="1010635" y="2590800"/>
            <a:ext cx="2057400" cy="9109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dirty="0"/>
              <a:t>Powder Distributed in an Even Layer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726013A-614A-4E68-A858-705C7D0B7F11}"/>
              </a:ext>
            </a:extLst>
          </p:cNvPr>
          <p:cNvSpPr txBox="1">
            <a:spLocks/>
          </p:cNvSpPr>
          <p:nvPr/>
        </p:nvSpPr>
        <p:spPr>
          <a:xfrm>
            <a:off x="4343400" y="2590800"/>
            <a:ext cx="2057400" cy="9109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Laser Traces Layer Path to “Fuse” Material Together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4AE98CE-C6E3-4EE1-A1FD-EE7F80F4B6A6}"/>
              </a:ext>
            </a:extLst>
          </p:cNvPr>
          <p:cNvSpPr/>
          <p:nvPr/>
        </p:nvSpPr>
        <p:spPr>
          <a:xfrm>
            <a:off x="3276600" y="2863402"/>
            <a:ext cx="830861" cy="3657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Circular 11">
            <a:extLst>
              <a:ext uri="{FF2B5EF4-FFF2-40B4-BE49-F238E27FC236}">
                <a16:creationId xmlns:a16="http://schemas.microsoft.com/office/drawing/2014/main" id="{7C82C8EC-2B92-4620-BE7D-B0E5D5D110A2}"/>
              </a:ext>
            </a:extLst>
          </p:cNvPr>
          <p:cNvSpPr/>
          <p:nvPr/>
        </p:nvSpPr>
        <p:spPr>
          <a:xfrm rot="10800000">
            <a:off x="2501299" y="3668665"/>
            <a:ext cx="2305019" cy="1001140"/>
          </a:xfrm>
          <a:custGeom>
            <a:avLst/>
            <a:gdLst>
              <a:gd name="connsiteX0" fmla="*/ 143011 w 2514600"/>
              <a:gd name="connsiteY0" fmla="*/ 1144089 h 2288177"/>
              <a:gd name="connsiteX1" fmla="*/ 1113976 w 2514600"/>
              <a:gd name="connsiteY1" fmla="*/ 151327 h 2288177"/>
              <a:gd name="connsiteX2" fmla="*/ 2316016 w 2514600"/>
              <a:gd name="connsiteY2" fmla="*/ 831890 h 2288177"/>
              <a:gd name="connsiteX3" fmla="*/ 2448030 w 2514600"/>
              <a:gd name="connsiteY3" fmla="*/ 831890 h 2288177"/>
              <a:gd name="connsiteX4" fmla="*/ 2228578 w 2514600"/>
              <a:gd name="connsiteY4" fmla="*/ 1144088 h 2288177"/>
              <a:gd name="connsiteX5" fmla="*/ 1875986 w 2514600"/>
              <a:gd name="connsiteY5" fmla="*/ 831890 h 2288177"/>
              <a:gd name="connsiteX6" fmla="*/ 2002452 w 2514600"/>
              <a:gd name="connsiteY6" fmla="*/ 831890 h 2288177"/>
              <a:gd name="connsiteX7" fmla="*/ 1115676 w 2514600"/>
              <a:gd name="connsiteY7" fmla="*/ 439564 h 2288177"/>
              <a:gd name="connsiteX8" fmla="*/ 429033 w 2514600"/>
              <a:gd name="connsiteY8" fmla="*/ 1144088 h 2288177"/>
              <a:gd name="connsiteX9" fmla="*/ 143011 w 2514600"/>
              <a:gd name="connsiteY9" fmla="*/ 1144089 h 2288177"/>
              <a:gd name="connsiteX0" fmla="*/ 0 w 2305019"/>
              <a:gd name="connsiteY0" fmla="*/ 1001140 h 1001140"/>
              <a:gd name="connsiteX1" fmla="*/ 970965 w 2305019"/>
              <a:gd name="connsiteY1" fmla="*/ 8378 h 1001140"/>
              <a:gd name="connsiteX2" fmla="*/ 2173005 w 2305019"/>
              <a:gd name="connsiteY2" fmla="*/ 688941 h 1001140"/>
              <a:gd name="connsiteX3" fmla="*/ 2305019 w 2305019"/>
              <a:gd name="connsiteY3" fmla="*/ 688941 h 1001140"/>
              <a:gd name="connsiteX4" fmla="*/ 2005668 w 2305019"/>
              <a:gd name="connsiteY4" fmla="*/ 1001139 h 1001140"/>
              <a:gd name="connsiteX5" fmla="*/ 1732975 w 2305019"/>
              <a:gd name="connsiteY5" fmla="*/ 688941 h 1001140"/>
              <a:gd name="connsiteX6" fmla="*/ 1859441 w 2305019"/>
              <a:gd name="connsiteY6" fmla="*/ 688941 h 1001140"/>
              <a:gd name="connsiteX7" fmla="*/ 972665 w 2305019"/>
              <a:gd name="connsiteY7" fmla="*/ 296615 h 1001140"/>
              <a:gd name="connsiteX8" fmla="*/ 286022 w 2305019"/>
              <a:gd name="connsiteY8" fmla="*/ 1001139 h 1001140"/>
              <a:gd name="connsiteX9" fmla="*/ 0 w 2305019"/>
              <a:gd name="connsiteY9" fmla="*/ 1001140 h 100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05019" h="1001140">
                <a:moveTo>
                  <a:pt x="0" y="1001140"/>
                </a:moveTo>
                <a:cubicBezTo>
                  <a:pt x="0" y="498037"/>
                  <a:pt x="415618" y="73089"/>
                  <a:pt x="970965" y="8378"/>
                </a:cubicBezTo>
                <a:cubicBezTo>
                  <a:pt x="1501548" y="-53447"/>
                  <a:pt x="2006150" y="232244"/>
                  <a:pt x="2173005" y="688941"/>
                </a:cubicBezTo>
                <a:lnTo>
                  <a:pt x="2305019" y="688941"/>
                </a:lnTo>
                <a:lnTo>
                  <a:pt x="2005668" y="1001139"/>
                </a:lnTo>
                <a:lnTo>
                  <a:pt x="1732975" y="688941"/>
                </a:lnTo>
                <a:lnTo>
                  <a:pt x="1859441" y="688941"/>
                </a:lnTo>
                <a:cubicBezTo>
                  <a:pt x="1698208" y="402123"/>
                  <a:pt x="1336512" y="242102"/>
                  <a:pt x="972665" y="296615"/>
                </a:cubicBezTo>
                <a:cubicBezTo>
                  <a:pt x="575800" y="356075"/>
                  <a:pt x="286022" y="653399"/>
                  <a:pt x="286022" y="1001139"/>
                </a:cubicBezTo>
                <a:lnTo>
                  <a:pt x="0" y="10011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8232555-E7FC-4850-AB14-28495C432BF9}"/>
              </a:ext>
            </a:extLst>
          </p:cNvPr>
          <p:cNvSpPr/>
          <p:nvPr/>
        </p:nvSpPr>
        <p:spPr>
          <a:xfrm>
            <a:off x="304800" y="2863402"/>
            <a:ext cx="543757" cy="3657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E76674D9-EB05-4627-8005-41BFF0431C90}"/>
              </a:ext>
            </a:extLst>
          </p:cNvPr>
          <p:cNvSpPr txBox="1">
            <a:spLocks/>
          </p:cNvSpPr>
          <p:nvPr/>
        </p:nvSpPr>
        <p:spPr>
          <a:xfrm>
            <a:off x="7573783" y="5612376"/>
            <a:ext cx="3433058" cy="55982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4800" dirty="0"/>
              <a:t>AFRL’s operating 3D printer is the 3D Systems </a:t>
            </a:r>
            <a:r>
              <a:rPr lang="en-US" sz="4800" dirty="0" err="1"/>
              <a:t>ProX</a:t>
            </a:r>
            <a:r>
              <a:rPr lang="en-US" sz="4800" dirty="0"/>
              <a:t> 300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946C8540-D748-41AD-BC59-3CB8D6F44A26}"/>
              </a:ext>
            </a:extLst>
          </p:cNvPr>
          <p:cNvSpPr txBox="1">
            <a:spLocks/>
          </p:cNvSpPr>
          <p:nvPr/>
        </p:nvSpPr>
        <p:spPr>
          <a:xfrm>
            <a:off x="605929" y="5184614"/>
            <a:ext cx="6172201" cy="7916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b="1" dirty="0"/>
              <a:t>This process results in a large amount of “unfused” powder. This powder should be recycled.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67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1125200" cy="1325563"/>
          </a:xfrm>
        </p:spPr>
        <p:txBody>
          <a:bodyPr/>
          <a:lstStyle/>
          <a:p>
            <a:r>
              <a:rPr lang="en-US" dirty="0"/>
              <a:t>Project Background – Metal Additive Manufacturing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Vincent Giannetti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922EC6-848A-4DD7-BCD6-B7AD61A7F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6400"/>
            <a:ext cx="5715000" cy="68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u="sng" dirty="0"/>
              <a:t>Laser Powder Bed Fusion (LPBF)</a:t>
            </a:r>
            <a:endParaRPr lang="en-US" sz="2000" dirty="0"/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791C50F-AB23-4F5C-B64D-AA5F3D1A9281}"/>
              </a:ext>
            </a:extLst>
          </p:cNvPr>
          <p:cNvSpPr txBox="1">
            <a:spLocks/>
          </p:cNvSpPr>
          <p:nvPr/>
        </p:nvSpPr>
        <p:spPr>
          <a:xfrm>
            <a:off x="1010635" y="2590800"/>
            <a:ext cx="2057400" cy="9109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700" dirty="0"/>
              <a:t>Powder Distributed in an Even Layer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9726013A-614A-4E68-A858-705C7D0B7F11}"/>
              </a:ext>
            </a:extLst>
          </p:cNvPr>
          <p:cNvSpPr txBox="1">
            <a:spLocks/>
          </p:cNvSpPr>
          <p:nvPr/>
        </p:nvSpPr>
        <p:spPr>
          <a:xfrm>
            <a:off x="4343400" y="2590800"/>
            <a:ext cx="2057400" cy="9109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Laser Traces Layer Path to “Fuse” Material Together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04AE98CE-C6E3-4EE1-A1FD-EE7F80F4B6A6}"/>
              </a:ext>
            </a:extLst>
          </p:cNvPr>
          <p:cNvSpPr/>
          <p:nvPr/>
        </p:nvSpPr>
        <p:spPr>
          <a:xfrm>
            <a:off x="3276600" y="2863402"/>
            <a:ext cx="830861" cy="3657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Circular 11">
            <a:extLst>
              <a:ext uri="{FF2B5EF4-FFF2-40B4-BE49-F238E27FC236}">
                <a16:creationId xmlns:a16="http://schemas.microsoft.com/office/drawing/2014/main" id="{7C82C8EC-2B92-4620-BE7D-B0E5D5D110A2}"/>
              </a:ext>
            </a:extLst>
          </p:cNvPr>
          <p:cNvSpPr/>
          <p:nvPr/>
        </p:nvSpPr>
        <p:spPr>
          <a:xfrm rot="10800000">
            <a:off x="2501299" y="3668665"/>
            <a:ext cx="2305019" cy="1001140"/>
          </a:xfrm>
          <a:custGeom>
            <a:avLst/>
            <a:gdLst>
              <a:gd name="connsiteX0" fmla="*/ 143011 w 2514600"/>
              <a:gd name="connsiteY0" fmla="*/ 1144089 h 2288177"/>
              <a:gd name="connsiteX1" fmla="*/ 1113976 w 2514600"/>
              <a:gd name="connsiteY1" fmla="*/ 151327 h 2288177"/>
              <a:gd name="connsiteX2" fmla="*/ 2316016 w 2514600"/>
              <a:gd name="connsiteY2" fmla="*/ 831890 h 2288177"/>
              <a:gd name="connsiteX3" fmla="*/ 2448030 w 2514600"/>
              <a:gd name="connsiteY3" fmla="*/ 831890 h 2288177"/>
              <a:gd name="connsiteX4" fmla="*/ 2228578 w 2514600"/>
              <a:gd name="connsiteY4" fmla="*/ 1144088 h 2288177"/>
              <a:gd name="connsiteX5" fmla="*/ 1875986 w 2514600"/>
              <a:gd name="connsiteY5" fmla="*/ 831890 h 2288177"/>
              <a:gd name="connsiteX6" fmla="*/ 2002452 w 2514600"/>
              <a:gd name="connsiteY6" fmla="*/ 831890 h 2288177"/>
              <a:gd name="connsiteX7" fmla="*/ 1115676 w 2514600"/>
              <a:gd name="connsiteY7" fmla="*/ 439564 h 2288177"/>
              <a:gd name="connsiteX8" fmla="*/ 429033 w 2514600"/>
              <a:gd name="connsiteY8" fmla="*/ 1144088 h 2288177"/>
              <a:gd name="connsiteX9" fmla="*/ 143011 w 2514600"/>
              <a:gd name="connsiteY9" fmla="*/ 1144089 h 2288177"/>
              <a:gd name="connsiteX0" fmla="*/ 0 w 2305019"/>
              <a:gd name="connsiteY0" fmla="*/ 1001140 h 1001140"/>
              <a:gd name="connsiteX1" fmla="*/ 970965 w 2305019"/>
              <a:gd name="connsiteY1" fmla="*/ 8378 h 1001140"/>
              <a:gd name="connsiteX2" fmla="*/ 2173005 w 2305019"/>
              <a:gd name="connsiteY2" fmla="*/ 688941 h 1001140"/>
              <a:gd name="connsiteX3" fmla="*/ 2305019 w 2305019"/>
              <a:gd name="connsiteY3" fmla="*/ 688941 h 1001140"/>
              <a:gd name="connsiteX4" fmla="*/ 2005668 w 2305019"/>
              <a:gd name="connsiteY4" fmla="*/ 1001139 h 1001140"/>
              <a:gd name="connsiteX5" fmla="*/ 1732975 w 2305019"/>
              <a:gd name="connsiteY5" fmla="*/ 688941 h 1001140"/>
              <a:gd name="connsiteX6" fmla="*/ 1859441 w 2305019"/>
              <a:gd name="connsiteY6" fmla="*/ 688941 h 1001140"/>
              <a:gd name="connsiteX7" fmla="*/ 972665 w 2305019"/>
              <a:gd name="connsiteY7" fmla="*/ 296615 h 1001140"/>
              <a:gd name="connsiteX8" fmla="*/ 286022 w 2305019"/>
              <a:gd name="connsiteY8" fmla="*/ 1001139 h 1001140"/>
              <a:gd name="connsiteX9" fmla="*/ 0 w 2305019"/>
              <a:gd name="connsiteY9" fmla="*/ 1001140 h 1001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05019" h="1001140">
                <a:moveTo>
                  <a:pt x="0" y="1001140"/>
                </a:moveTo>
                <a:cubicBezTo>
                  <a:pt x="0" y="498037"/>
                  <a:pt x="415618" y="73089"/>
                  <a:pt x="970965" y="8378"/>
                </a:cubicBezTo>
                <a:cubicBezTo>
                  <a:pt x="1501548" y="-53447"/>
                  <a:pt x="2006150" y="232244"/>
                  <a:pt x="2173005" y="688941"/>
                </a:cubicBezTo>
                <a:lnTo>
                  <a:pt x="2305019" y="688941"/>
                </a:lnTo>
                <a:lnTo>
                  <a:pt x="2005668" y="1001139"/>
                </a:lnTo>
                <a:lnTo>
                  <a:pt x="1732975" y="688941"/>
                </a:lnTo>
                <a:lnTo>
                  <a:pt x="1859441" y="688941"/>
                </a:lnTo>
                <a:cubicBezTo>
                  <a:pt x="1698208" y="402123"/>
                  <a:pt x="1336512" y="242102"/>
                  <a:pt x="972665" y="296615"/>
                </a:cubicBezTo>
                <a:cubicBezTo>
                  <a:pt x="575800" y="356075"/>
                  <a:pt x="286022" y="653399"/>
                  <a:pt x="286022" y="1001139"/>
                </a:cubicBezTo>
                <a:lnTo>
                  <a:pt x="0" y="100114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09AB0A6A-4782-45BA-9CE5-ECB2E624C872}"/>
              </a:ext>
            </a:extLst>
          </p:cNvPr>
          <p:cNvSpPr txBox="1">
            <a:spLocks/>
          </p:cNvSpPr>
          <p:nvPr/>
        </p:nvSpPr>
        <p:spPr>
          <a:xfrm>
            <a:off x="228600" y="5184614"/>
            <a:ext cx="6172201" cy="791656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900" b="1" dirty="0"/>
              <a:t>This process results in a large amount of “unfused” powder. This powder should be recycled.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8232555-E7FC-4850-AB14-28495C432BF9}"/>
              </a:ext>
            </a:extLst>
          </p:cNvPr>
          <p:cNvSpPr/>
          <p:nvPr/>
        </p:nvSpPr>
        <p:spPr>
          <a:xfrm>
            <a:off x="304800" y="2863402"/>
            <a:ext cx="543757" cy="3657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67087F8-6CFC-4082-B770-D18443191D3C}"/>
              </a:ext>
            </a:extLst>
          </p:cNvPr>
          <p:cNvGrpSpPr/>
          <p:nvPr/>
        </p:nvGrpSpPr>
        <p:grpSpPr>
          <a:xfrm>
            <a:off x="6587035" y="1850911"/>
            <a:ext cx="5376365" cy="4032274"/>
            <a:chOff x="6587035" y="1850911"/>
            <a:chExt cx="5376365" cy="4032274"/>
          </a:xfrm>
        </p:grpSpPr>
        <p:pic>
          <p:nvPicPr>
            <p:cNvPr id="2050" name="Picture 2" descr="national grid january GIF">
              <a:extLst>
                <a:ext uri="{FF2B5EF4-FFF2-40B4-BE49-F238E27FC236}">
                  <a16:creationId xmlns:a16="http://schemas.microsoft.com/office/drawing/2014/main" id="{BCAA6301-FB98-4885-94B2-35CBC0C6D75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7035" y="1850911"/>
              <a:ext cx="5376365" cy="403227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/>
              </a:solidFill>
            </a:ln>
            <a:effectLst/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1BF419-4256-4D7B-B5D2-5E69842D9A36}"/>
                </a:ext>
              </a:extLst>
            </p:cNvPr>
            <p:cNvSpPr/>
            <p:nvPr/>
          </p:nvSpPr>
          <p:spPr>
            <a:xfrm>
              <a:off x="6739434" y="1919491"/>
              <a:ext cx="2404566" cy="290309"/>
            </a:xfrm>
            <a:prstGeom prst="rect">
              <a:avLst/>
            </a:prstGeom>
            <a:solidFill>
              <a:srgbClr val="FEFEFE"/>
            </a:solidFill>
            <a:ln>
              <a:solidFill>
                <a:srgbClr val="FEFEF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3358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325CB91-C9F9-422C-B1BB-8D69F7A61C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7353" y="1714500"/>
            <a:ext cx="5961257" cy="4470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54A278FB-A667-46CD-AE3A-F959057B2CC4}"/>
              </a:ext>
            </a:extLst>
          </p:cNvPr>
          <p:cNvSpPr/>
          <p:nvPr/>
        </p:nvSpPr>
        <p:spPr>
          <a:xfrm rot="7865214">
            <a:off x="7138852" y="3206806"/>
            <a:ext cx="2678216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2FCA68DF-B099-49D3-858A-EA8F548159CC}"/>
              </a:ext>
            </a:extLst>
          </p:cNvPr>
          <p:cNvSpPr/>
          <p:nvPr/>
        </p:nvSpPr>
        <p:spPr>
          <a:xfrm rot="13423215">
            <a:off x="8208676" y="5020772"/>
            <a:ext cx="1340982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95D6D300-12FD-4F5B-85AE-38C6D9D6A126}"/>
              </a:ext>
            </a:extLst>
          </p:cNvPr>
          <p:cNvSpPr/>
          <p:nvPr/>
        </p:nvSpPr>
        <p:spPr>
          <a:xfrm rot="19080999">
            <a:off x="2599855" y="4943336"/>
            <a:ext cx="1611428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28E967-892D-4D1E-9619-EEE67418764C}"/>
              </a:ext>
            </a:extLst>
          </p:cNvPr>
          <p:cNvSpPr/>
          <p:nvPr/>
        </p:nvSpPr>
        <p:spPr>
          <a:xfrm>
            <a:off x="2631183" y="54483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8AB7189-D403-4F97-81F1-4D65DDF47073}"/>
              </a:ext>
            </a:extLst>
          </p:cNvPr>
          <p:cNvSpPr/>
          <p:nvPr/>
        </p:nvSpPr>
        <p:spPr>
          <a:xfrm>
            <a:off x="9275150" y="2165006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CCABD74-E174-4CA7-AC7E-F791D434D8E4}"/>
              </a:ext>
            </a:extLst>
          </p:cNvPr>
          <p:cNvSpPr/>
          <p:nvPr/>
        </p:nvSpPr>
        <p:spPr>
          <a:xfrm>
            <a:off x="9275150" y="5448300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1125200" cy="1325563"/>
          </a:xfrm>
        </p:spPr>
        <p:txBody>
          <a:bodyPr/>
          <a:lstStyle/>
          <a:p>
            <a:r>
              <a:rPr lang="en-US" dirty="0"/>
              <a:t>Project Background – Metal Additive Manufacturing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Vincent Giannetti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B0D11A47-A7C0-40E6-8F17-2AF71D7AABEC}"/>
              </a:ext>
            </a:extLst>
          </p:cNvPr>
          <p:cNvSpPr txBox="1">
            <a:spLocks/>
          </p:cNvSpPr>
          <p:nvPr/>
        </p:nvSpPr>
        <p:spPr>
          <a:xfrm>
            <a:off x="460513" y="5334000"/>
            <a:ext cx="2286000" cy="457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Roller</a:t>
            </a:r>
            <a:endParaRPr lang="en-US" sz="1800" dirty="0"/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9FCB0B47-3D71-4FAA-A518-8827FEA56FD1}"/>
              </a:ext>
            </a:extLst>
          </p:cNvPr>
          <p:cNvSpPr txBox="1">
            <a:spLocks/>
          </p:cNvSpPr>
          <p:nvPr/>
        </p:nvSpPr>
        <p:spPr>
          <a:xfrm>
            <a:off x="9389450" y="5337279"/>
            <a:ext cx="2286000" cy="457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Overflow</a:t>
            </a:r>
            <a:endParaRPr lang="en-US" sz="1700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F41C6B68-6931-4F09-9A9D-F3579019F4B6}"/>
              </a:ext>
            </a:extLst>
          </p:cNvPr>
          <p:cNvSpPr txBox="1">
            <a:spLocks/>
          </p:cNvSpPr>
          <p:nvPr/>
        </p:nvSpPr>
        <p:spPr>
          <a:xfrm>
            <a:off x="9389450" y="2050706"/>
            <a:ext cx="2286000" cy="457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Build Plate</a:t>
            </a:r>
            <a:endParaRPr lang="en-US" sz="16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84B7860A-4D64-40F9-995D-F9AAE18D61E6}"/>
              </a:ext>
            </a:extLst>
          </p:cNvPr>
          <p:cNvSpPr/>
          <p:nvPr/>
        </p:nvSpPr>
        <p:spPr>
          <a:xfrm rot="2396504">
            <a:off x="2426684" y="3219509"/>
            <a:ext cx="3171779" cy="182880"/>
          </a:xfrm>
          <a:prstGeom prst="rightArrow">
            <a:avLst>
              <a:gd name="adj1" fmla="val 50000"/>
              <a:gd name="adj2" fmla="val 150000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B882796-066E-488C-AEEF-1C828DD1D58C}"/>
              </a:ext>
            </a:extLst>
          </p:cNvPr>
          <p:cNvSpPr/>
          <p:nvPr/>
        </p:nvSpPr>
        <p:spPr>
          <a:xfrm>
            <a:off x="2632213" y="2161727"/>
            <a:ext cx="228600" cy="2286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0D7821FE-5755-467B-B4B4-A221A2E08C9B}"/>
              </a:ext>
            </a:extLst>
          </p:cNvPr>
          <p:cNvSpPr txBox="1">
            <a:spLocks/>
          </p:cNvSpPr>
          <p:nvPr/>
        </p:nvSpPr>
        <p:spPr>
          <a:xfrm>
            <a:off x="460513" y="2047427"/>
            <a:ext cx="2286000" cy="4572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/>
              <a:t>Powder Supply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2940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360" y="9525"/>
            <a:ext cx="11125200" cy="1325563"/>
          </a:xfrm>
        </p:spPr>
        <p:txBody>
          <a:bodyPr/>
          <a:lstStyle/>
          <a:p>
            <a:r>
              <a:rPr lang="en-US" dirty="0"/>
              <a:t>Project Background – Powder Recovery Stages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Vincent Giannetti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DAA8AC-F15C-4072-8F7F-4A589C109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457" y="1999873"/>
            <a:ext cx="2743200" cy="36591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922EC6-848A-4DD7-BCD6-B7AD61A7F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44" y="2133600"/>
            <a:ext cx="4572000" cy="339172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Stage 1 – “Built In Stage”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Built in recovery system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Vacuum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Overflow Reservoir</a:t>
            </a:r>
          </a:p>
          <a:p>
            <a:pPr>
              <a:buFont typeface="Wingdings" panose="05000000000000000000" pitchFamily="2" charset="2"/>
              <a:buChar char="v"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Operation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Sealed chamber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Glove to operate vacuum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73374-84FE-4AA4-B066-80D1EF858C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45"/>
          <a:stretch/>
        </p:blipFill>
        <p:spPr>
          <a:xfrm>
            <a:off x="8069651" y="1788653"/>
            <a:ext cx="3903909" cy="4081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836250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50FFCFF-74F2-44B5-BD2C-C3D3F756C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525"/>
            <a:ext cx="11125200" cy="1325563"/>
          </a:xfrm>
        </p:spPr>
        <p:txBody>
          <a:bodyPr/>
          <a:lstStyle/>
          <a:p>
            <a:r>
              <a:rPr lang="en-US" dirty="0"/>
              <a:t>Project Background – Powder Recovery Stages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FD250-DF0F-4811-91DE-A82E89BCF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4DB10E-F3E0-46B7-A627-DDAED89BC12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B741C94-E9DE-462D-BBC7-D38C4673BF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1883" y="6467588"/>
            <a:ext cx="2286000" cy="29718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Vincent Giannetti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922EC6-848A-4DD7-BCD6-B7AD61A7F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14" y="1535985"/>
            <a:ext cx="4124446" cy="450606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u="sng" dirty="0"/>
              <a:t>Stage 2 – “Wet Vac Stage”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Removing the part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Pass the build plate out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All powder in this stage is waste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v"/>
            </a:pPr>
            <a:r>
              <a:rPr lang="en-US" sz="2400" dirty="0"/>
              <a:t> Operation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Use powered air purifying respirator (PAPR)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Open door and remove part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1800" dirty="0"/>
              <a:t>Use </a:t>
            </a:r>
            <a:r>
              <a:rPr lang="en-US" sz="1800" dirty="0" err="1"/>
              <a:t>Ruwac</a:t>
            </a:r>
            <a:r>
              <a:rPr lang="en-US" sz="1800" dirty="0"/>
              <a:t> NA35 Immersion Vacuum to remove bulk remaining powder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 lvl="1">
              <a:buFont typeface="Wingdings" panose="05000000000000000000" pitchFamily="2" charset="2"/>
              <a:buChar char="v"/>
            </a:pPr>
            <a:endParaRPr lang="en-US" sz="1600" dirty="0"/>
          </a:p>
          <a:p>
            <a:pPr>
              <a:buFont typeface="Wingdings" panose="05000000000000000000" pitchFamily="2" charset="2"/>
              <a:buChar char="v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9AE80-D98E-408C-AA20-B7DC96858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1662958"/>
            <a:ext cx="3187635" cy="4253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4EE521-F9B8-4D6B-991C-1DDB17B3E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26484" y="3512257"/>
            <a:ext cx="2891191" cy="21683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3B02AE0-F2E8-470C-BF7F-055162E4F057}"/>
              </a:ext>
            </a:extLst>
          </p:cNvPr>
          <p:cNvGrpSpPr/>
          <p:nvPr/>
        </p:nvGrpSpPr>
        <p:grpSpPr>
          <a:xfrm>
            <a:off x="8852879" y="1432156"/>
            <a:ext cx="2438400" cy="1355943"/>
            <a:chOff x="8852879" y="1369377"/>
            <a:chExt cx="2438400" cy="1355943"/>
          </a:xfrm>
        </p:grpSpPr>
        <p:sp>
          <p:nvSpPr>
            <p:cNvPr id="11" name="Content Placeholder 5">
              <a:extLst>
                <a:ext uri="{FF2B5EF4-FFF2-40B4-BE49-F238E27FC236}">
                  <a16:creationId xmlns:a16="http://schemas.microsoft.com/office/drawing/2014/main" id="{73EB1CD3-6590-432A-A7EC-FBEA3A9FFD3E}"/>
                </a:ext>
              </a:extLst>
            </p:cNvPr>
            <p:cNvSpPr txBox="1">
              <a:spLocks/>
            </p:cNvSpPr>
            <p:nvPr/>
          </p:nvSpPr>
          <p:spPr>
            <a:xfrm>
              <a:off x="8852879" y="1369377"/>
              <a:ext cx="2438400" cy="1355943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chemeClr val="tx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endParaRPr lang="en-US" sz="1700" dirty="0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051868B-EEF6-4A2D-8568-AF0D0F8A16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64713" y="1495490"/>
              <a:ext cx="2014731" cy="1062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3650272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ollege of Engineering 2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00CFB4"/>
      </a:accent2>
      <a:accent3>
        <a:srgbClr val="A4D233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401E33EA-4933-4577-812F-45AAD1C2C0BB}"/>
    </a:ext>
  </a:extLst>
</a:theme>
</file>

<file path=ppt/theme/theme2.xml><?xml version="1.0" encoding="utf-8"?>
<a:theme xmlns:a="http://schemas.openxmlformats.org/drawingml/2006/main" name="Content Slides">
  <a:themeElements>
    <a:clrScheme name="College of Engineering">
      <a:dk1>
        <a:sysClr val="windowText" lastClr="000000"/>
      </a:dk1>
      <a:lt1>
        <a:sysClr val="window" lastClr="FFFFFF"/>
      </a:lt1>
      <a:dk2>
        <a:srgbClr val="404040"/>
      </a:dk2>
      <a:lt2>
        <a:srgbClr val="BFBFBF"/>
      </a:lt2>
      <a:accent1>
        <a:srgbClr val="236192"/>
      </a:accent1>
      <a:accent2>
        <a:srgbClr val="A4D233"/>
      </a:accent2>
      <a:accent3>
        <a:srgbClr val="00CFB4"/>
      </a:accent3>
      <a:accent4>
        <a:srgbClr val="00BBDC"/>
      </a:accent4>
      <a:accent5>
        <a:srgbClr val="EE2737"/>
      </a:accent5>
      <a:accent6>
        <a:srgbClr val="B7B09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ML 4551-2 2019 Widescreen" id="{57337EE4-1F6B-47F8-8911-99CEED736B6B}" vid="{A817B2FE-AA00-4BCE-9E22-FE0D78AEEBC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</Template>
  <TotalTime>2773</TotalTime>
  <Words>1515</Words>
  <Application>Microsoft Office PowerPoint</Application>
  <PresentationFormat>Widescreen</PresentationFormat>
  <Paragraphs>371</Paragraphs>
  <Slides>38</Slides>
  <Notes>4</Notes>
  <HiddenSlides>8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Helvetica Neue</vt:lpstr>
      <vt:lpstr>Helvetica Neue Condensed</vt:lpstr>
      <vt:lpstr>Times New Roman</vt:lpstr>
      <vt:lpstr>Wingdings</vt:lpstr>
      <vt:lpstr>Title Slides</vt:lpstr>
      <vt:lpstr>Content Slides</vt:lpstr>
      <vt:lpstr>Team 501: Powder Recovery for Metal Additive Manufacturing</vt:lpstr>
      <vt:lpstr>Team Introductions</vt:lpstr>
      <vt:lpstr>Sponsor – Air Force Research Labs (AFRL)</vt:lpstr>
      <vt:lpstr>Project Description</vt:lpstr>
      <vt:lpstr>Project Background – Metal Additive Manufacturing</vt:lpstr>
      <vt:lpstr>Project Background – Metal Additive Manufacturing</vt:lpstr>
      <vt:lpstr>Project Background – Metal Additive Manufacturing</vt:lpstr>
      <vt:lpstr>Project Background – Powder Recovery Stages</vt:lpstr>
      <vt:lpstr>Project Background – Powder Recovery Stages</vt:lpstr>
      <vt:lpstr>Project Background – Powder Recovery Stages</vt:lpstr>
      <vt:lpstr>Project Scope - Key Goals</vt:lpstr>
      <vt:lpstr>Customer Needs</vt:lpstr>
      <vt:lpstr>Customer Needs – Fundamental Interpreted Needs</vt:lpstr>
      <vt:lpstr>Customer Needs – Fundamental Interpreted Needs</vt:lpstr>
      <vt:lpstr>Key Goals Correspond to 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Decomposition – Current Process</vt:lpstr>
      <vt:lpstr>Functional Decomposition – Future Product</vt:lpstr>
      <vt:lpstr>Functional Decomposition – Functions and Their Importance</vt:lpstr>
      <vt:lpstr>Functional Decomposition – Functions and Their Importance</vt:lpstr>
      <vt:lpstr>Functional Decomposition – Functions and Their Importance</vt:lpstr>
      <vt:lpstr>Functional Decomposition – Functions and Their Importance</vt:lpstr>
      <vt:lpstr>Functional Decomposition – Functions and Their Importance</vt:lpstr>
      <vt:lpstr>Future Work - How We Plan to Utilize The Functional Decomposition</vt:lpstr>
      <vt:lpstr>References</vt:lpstr>
      <vt:lpstr>Team 501: Powder Recovery for Metal Additive Manufacturing</vt:lpstr>
      <vt:lpstr>Backup Sildes</vt:lpstr>
      <vt:lpstr>Links for Further Explanation</vt:lpstr>
      <vt:lpstr>Metal Additive Manufacturing – Detailed GIF</vt:lpstr>
      <vt:lpstr>Markets – Who will use this product?</vt:lpstr>
      <vt:lpstr>Stakeholders – Who has investment, interest, or control?</vt:lpstr>
      <vt:lpstr>Customer Needs – Interpreted Needs</vt:lpstr>
      <vt:lpstr>Functional Decomposition – Current System</vt:lpstr>
      <vt:lpstr>Functional Decomposition – Function Importance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Design Review 1</dc:title>
  <dc:creator>Arlan Ohrt</dc:creator>
  <cp:lastModifiedBy>Arlan Ohrt</cp:lastModifiedBy>
  <cp:revision>117</cp:revision>
  <dcterms:created xsi:type="dcterms:W3CDTF">2019-09-22T22:58:16Z</dcterms:created>
  <dcterms:modified xsi:type="dcterms:W3CDTF">2019-10-07T18:47:16Z</dcterms:modified>
</cp:coreProperties>
</file>